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81" r:id="rId24"/>
    <p:sldId id="282" r:id="rId25"/>
    <p:sldId id="279" r:id="rId26"/>
    <p:sldId id="278" r:id="rId27"/>
    <p:sldId id="280" r:id="rId28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178805DC-6EAC-467B-9692-401AB7AA1983}">
          <p14:sldIdLst>
            <p14:sldId id="256"/>
          </p14:sldIdLst>
        </p14:section>
        <p14:section name="Состав команды" id="{B5435D6A-0359-44EB-9C15-1D74D324141F}">
          <p14:sldIdLst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</p14:sldIdLst>
        </p14:section>
        <p14:section name="Цели и задачи" id="{EA944322-89B5-448F-A1AD-FB2750A0C73B}">
          <p14:sldIdLst>
            <p14:sldId id="268"/>
            <p14:sldId id="269"/>
          </p14:sldIdLst>
        </p14:section>
        <p14:section name="Архитектура" id="{1A5CD9EB-D16F-4C75-86ED-5E66BE57BF9C}">
          <p14:sldIdLst>
            <p14:sldId id="270"/>
            <p14:sldId id="271"/>
            <p14:sldId id="272"/>
            <p14:sldId id="273"/>
            <p14:sldId id="274"/>
            <p14:sldId id="275"/>
            <p14:sldId id="276"/>
          </p14:sldIdLst>
        </p14:section>
        <p14:section name="Что сделано" id="{AC1AEC06-0803-4456-BF47-F4EBD2F62946}">
          <p14:sldIdLst>
            <p14:sldId id="277"/>
            <p14:sldId id="281"/>
            <p14:sldId id="282"/>
            <p14:sldId id="279"/>
            <p14:sldId id="278"/>
            <p14:sldId id="28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58863"/>
    <a:srgbClr val="EAD4B2"/>
    <a:srgbClr val="E1C7A5"/>
    <a:srgbClr val="D4B593"/>
    <a:srgbClr val="C9A581"/>
    <a:srgbClr val="BE9570"/>
    <a:srgbClr val="F0D9B5"/>
    <a:srgbClr val="C9A783"/>
    <a:srgbClr val="EBD5B3"/>
    <a:srgbClr val="E8D0A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97" autoAdjust="0"/>
    <p:restoredTop sz="94660"/>
  </p:normalViewPr>
  <p:slideViewPr>
    <p:cSldViewPr snapToGrid="0">
      <p:cViewPr>
        <p:scale>
          <a:sx n="33" d="100"/>
          <a:sy n="33" d="100"/>
        </p:scale>
        <p:origin x="2715" y="173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макет">
    <p:bg>
      <p:bgPr>
        <a:solidFill>
          <a:srgbClr val="F0D9B5">
            <a:alpha val="74902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0" name="Google Shape;34;p2">
            <a:extLst>
              <a:ext uri="{FF2B5EF4-FFF2-40B4-BE49-F238E27FC236}">
                <a16:creationId xmlns:a16="http://schemas.microsoft.com/office/drawing/2014/main" id="{AD3F4CD4-27DB-417F-8A8B-189B45A96328}"/>
              </a:ext>
            </a:extLst>
          </p:cNvPr>
          <p:cNvCxnSpPr>
            <a:cxnSpLocks/>
          </p:cNvCxnSpPr>
          <p:nvPr userDrawn="1"/>
        </p:nvCxnSpPr>
        <p:spPr>
          <a:xfrm>
            <a:off x="0" y="6350169"/>
            <a:ext cx="12192000" cy="0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65" name="Рисунок 164">
            <a:extLst>
              <a:ext uri="{FF2B5EF4-FFF2-40B4-BE49-F238E27FC236}">
                <a16:creationId xmlns:a16="http://schemas.microsoft.com/office/drawing/2014/main" id="{625EB86D-C5CE-49FB-943A-6A1E0E881E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02473" y="6399659"/>
            <a:ext cx="447606" cy="431672"/>
          </a:xfrm>
          <a:prstGeom prst="rect">
            <a:avLst/>
          </a:prstGeom>
        </p:spPr>
      </p:pic>
      <p:sp>
        <p:nvSpPr>
          <p:cNvPr id="166" name="TextBox 165">
            <a:extLst>
              <a:ext uri="{FF2B5EF4-FFF2-40B4-BE49-F238E27FC236}">
                <a16:creationId xmlns:a16="http://schemas.microsoft.com/office/drawing/2014/main" id="{52F85875-ACE8-409F-81AC-85FA5457F7A2}"/>
              </a:ext>
            </a:extLst>
          </p:cNvPr>
          <p:cNvSpPr txBox="1"/>
          <p:nvPr userDrawn="1"/>
        </p:nvSpPr>
        <p:spPr>
          <a:xfrm flipH="1">
            <a:off x="11150079" y="6365557"/>
            <a:ext cx="148743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300" b="1" dirty="0">
                <a:gradFill flip="none" rotWithShape="1">
                  <a:gsLst>
                    <a:gs pos="31000">
                      <a:srgbClr val="6565F1"/>
                    </a:gs>
                    <a:gs pos="100000">
                      <a:srgbClr val="D547EF"/>
                    </a:gs>
                  </a:gsLst>
                  <a:lin ang="0" scaled="1"/>
                  <a:tileRect/>
                </a:gradFill>
                <a:effectLst/>
                <a:latin typeface="Manrope ExtraBold" pitchFamily="2" charset="0"/>
                <a:ea typeface="Menlo" panose="020B0609030804020204" pitchFamily="49" charset="0"/>
                <a:cs typeface="Menlo" panose="020B0609030804020204" pitchFamily="49" charset="0"/>
              </a:rPr>
              <a:t>Цифровая</a:t>
            </a:r>
            <a:endParaRPr lang="en-US" sz="1300" b="1" dirty="0">
              <a:gradFill flip="none" rotWithShape="1">
                <a:gsLst>
                  <a:gs pos="31000">
                    <a:srgbClr val="6565F1"/>
                  </a:gs>
                  <a:gs pos="100000">
                    <a:srgbClr val="D547EF"/>
                  </a:gs>
                </a:gsLst>
                <a:lin ang="0" scaled="1"/>
                <a:tileRect/>
              </a:gradFill>
              <a:effectLst/>
              <a:latin typeface="Manrope ExtraBold" pitchFamily="2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ru-RU" sz="1300" b="1" dirty="0">
                <a:solidFill>
                  <a:schemeClr val="tx1"/>
                </a:solidFill>
                <a:effectLst/>
                <a:latin typeface="Manrope ExtraBold" pitchFamily="2" charset="0"/>
                <a:ea typeface="Menlo" panose="020B0609030804020204" pitchFamily="49" charset="0"/>
                <a:cs typeface="Menlo" panose="020B0609030804020204" pitchFamily="49" charset="0"/>
              </a:rPr>
              <a:t>кафедра</a:t>
            </a:r>
            <a:r>
              <a:rPr lang="ru-RU" sz="1300" b="1" dirty="0">
                <a:effectLst/>
                <a:latin typeface="Manrope ExtraBold" pitchFamily="2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DCEBD6E-C282-4792-AEE3-937F745881D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350714" y="6447833"/>
            <a:ext cx="1091861" cy="30572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05C8C7A-418C-48B1-BF85-99C7DDFE6514}"/>
              </a:ext>
            </a:extLst>
          </p:cNvPr>
          <p:cNvSpPr txBox="1"/>
          <p:nvPr userDrawn="1"/>
        </p:nvSpPr>
        <p:spPr>
          <a:xfrm>
            <a:off x="5122986" y="1617786"/>
            <a:ext cx="1205132" cy="628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dirty="0"/>
          </a:p>
        </p:txBody>
      </p:sp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E3B5879A-2926-4D81-ADB8-987A51EA6AF8}"/>
              </a:ext>
            </a:extLst>
          </p:cNvPr>
          <p:cNvGrpSpPr/>
          <p:nvPr userDrawn="1"/>
        </p:nvGrpSpPr>
        <p:grpSpPr>
          <a:xfrm>
            <a:off x="7524501" y="6411722"/>
            <a:ext cx="1641457" cy="400110"/>
            <a:chOff x="3572020" y="1890771"/>
            <a:chExt cx="1641457" cy="40011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FAA7169-7A5D-4505-B7CE-D2D355B361E1}"/>
                </a:ext>
              </a:extLst>
            </p:cNvPr>
            <p:cNvSpPr txBox="1"/>
            <p:nvPr userDrawn="1"/>
          </p:nvSpPr>
          <p:spPr>
            <a:xfrm flipH="1">
              <a:off x="3572020" y="1911394"/>
              <a:ext cx="3446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Krona One" panose="02010605030500060004" pitchFamily="2" charset="0"/>
                </a:rPr>
                <a:t>H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CD38B33-F76D-4C2A-8982-246CB949854D}"/>
                </a:ext>
              </a:extLst>
            </p:cNvPr>
            <p:cNvSpPr txBox="1"/>
            <p:nvPr userDrawn="1"/>
          </p:nvSpPr>
          <p:spPr>
            <a:xfrm>
              <a:off x="3959713" y="1890771"/>
              <a:ext cx="125376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Krona One" panose="02010605030500060004" pitchFamily="2" charset="0"/>
                </a:rPr>
                <a:t>Chess</a:t>
              </a:r>
              <a:endParaRPr lang="ru-RU" sz="2000" dirty="0"/>
            </a:p>
          </p:txBody>
        </p:sp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42FC9336-35CC-44DD-9E4D-3D456A0E9B6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79638" y="2001444"/>
              <a:ext cx="178764" cy="1787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921286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Пользовательский макет">
    <p:bg>
      <p:bgPr>
        <a:solidFill>
          <a:srgbClr val="F0D9B5">
            <a:alpha val="7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0" name="Google Shape;34;p2">
            <a:extLst>
              <a:ext uri="{FF2B5EF4-FFF2-40B4-BE49-F238E27FC236}">
                <a16:creationId xmlns:a16="http://schemas.microsoft.com/office/drawing/2014/main" id="{AD3F4CD4-27DB-417F-8A8B-189B45A96328}"/>
              </a:ext>
            </a:extLst>
          </p:cNvPr>
          <p:cNvCxnSpPr>
            <a:cxnSpLocks/>
          </p:cNvCxnSpPr>
          <p:nvPr userDrawn="1"/>
        </p:nvCxnSpPr>
        <p:spPr>
          <a:xfrm>
            <a:off x="0" y="6350169"/>
            <a:ext cx="12192000" cy="0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65" name="Рисунок 164">
            <a:extLst>
              <a:ext uri="{FF2B5EF4-FFF2-40B4-BE49-F238E27FC236}">
                <a16:creationId xmlns:a16="http://schemas.microsoft.com/office/drawing/2014/main" id="{625EB86D-C5CE-49FB-943A-6A1E0E881E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02473" y="6399659"/>
            <a:ext cx="447606" cy="431672"/>
          </a:xfrm>
          <a:prstGeom prst="rect">
            <a:avLst/>
          </a:prstGeom>
        </p:spPr>
      </p:pic>
      <p:sp>
        <p:nvSpPr>
          <p:cNvPr id="166" name="TextBox 165">
            <a:extLst>
              <a:ext uri="{FF2B5EF4-FFF2-40B4-BE49-F238E27FC236}">
                <a16:creationId xmlns:a16="http://schemas.microsoft.com/office/drawing/2014/main" id="{52F85875-ACE8-409F-81AC-85FA5457F7A2}"/>
              </a:ext>
            </a:extLst>
          </p:cNvPr>
          <p:cNvSpPr txBox="1"/>
          <p:nvPr userDrawn="1"/>
        </p:nvSpPr>
        <p:spPr>
          <a:xfrm flipH="1">
            <a:off x="11150079" y="6365557"/>
            <a:ext cx="148743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300" b="1" dirty="0">
                <a:gradFill flip="none" rotWithShape="1">
                  <a:gsLst>
                    <a:gs pos="31000">
                      <a:srgbClr val="6565F1"/>
                    </a:gs>
                    <a:gs pos="100000">
                      <a:srgbClr val="D547EF"/>
                    </a:gs>
                  </a:gsLst>
                  <a:lin ang="0" scaled="1"/>
                  <a:tileRect/>
                </a:gradFill>
                <a:effectLst/>
                <a:latin typeface="Manrope ExtraBold" pitchFamily="2" charset="0"/>
                <a:ea typeface="Menlo" panose="020B0609030804020204" pitchFamily="49" charset="0"/>
                <a:cs typeface="Menlo" panose="020B0609030804020204" pitchFamily="49" charset="0"/>
              </a:rPr>
              <a:t>Цифровая</a:t>
            </a:r>
            <a:endParaRPr lang="en-US" sz="1300" b="1" dirty="0">
              <a:gradFill flip="none" rotWithShape="1">
                <a:gsLst>
                  <a:gs pos="31000">
                    <a:srgbClr val="6565F1"/>
                  </a:gs>
                  <a:gs pos="100000">
                    <a:srgbClr val="D547EF"/>
                  </a:gs>
                </a:gsLst>
                <a:lin ang="0" scaled="1"/>
                <a:tileRect/>
              </a:gradFill>
              <a:effectLst/>
              <a:latin typeface="Manrope ExtraBold" pitchFamily="2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ru-RU" sz="1300" b="1" dirty="0">
                <a:solidFill>
                  <a:schemeClr val="tx1"/>
                </a:solidFill>
                <a:effectLst/>
                <a:latin typeface="Manrope ExtraBold" pitchFamily="2" charset="0"/>
                <a:ea typeface="Menlo" panose="020B0609030804020204" pitchFamily="49" charset="0"/>
                <a:cs typeface="Menlo" panose="020B0609030804020204" pitchFamily="49" charset="0"/>
              </a:rPr>
              <a:t>кафедра</a:t>
            </a:r>
            <a:r>
              <a:rPr lang="ru-RU" sz="1300" b="1" dirty="0">
                <a:effectLst/>
                <a:latin typeface="Manrope ExtraBold" pitchFamily="2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DCEBD6E-C282-4792-AEE3-937F745881D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350714" y="6447833"/>
            <a:ext cx="1091861" cy="30572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05C8C7A-418C-48B1-BF85-99C7DDFE6514}"/>
              </a:ext>
            </a:extLst>
          </p:cNvPr>
          <p:cNvSpPr txBox="1"/>
          <p:nvPr userDrawn="1"/>
        </p:nvSpPr>
        <p:spPr>
          <a:xfrm>
            <a:off x="5122986" y="1617786"/>
            <a:ext cx="1205132" cy="628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dirty="0"/>
          </a:p>
        </p:txBody>
      </p:sp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E3B5879A-2926-4D81-ADB8-987A51EA6AF8}"/>
              </a:ext>
            </a:extLst>
          </p:cNvPr>
          <p:cNvGrpSpPr/>
          <p:nvPr userDrawn="1"/>
        </p:nvGrpSpPr>
        <p:grpSpPr>
          <a:xfrm>
            <a:off x="7524501" y="6411722"/>
            <a:ext cx="1641457" cy="400110"/>
            <a:chOff x="3572020" y="1890771"/>
            <a:chExt cx="1641457" cy="40011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FAA7169-7A5D-4505-B7CE-D2D355B361E1}"/>
                </a:ext>
              </a:extLst>
            </p:cNvPr>
            <p:cNvSpPr txBox="1"/>
            <p:nvPr userDrawn="1"/>
          </p:nvSpPr>
          <p:spPr>
            <a:xfrm flipH="1">
              <a:off x="3572020" y="1911394"/>
              <a:ext cx="3446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Krona One" panose="02010605030500060004" pitchFamily="2" charset="0"/>
                </a:rPr>
                <a:t>H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CD38B33-F76D-4C2A-8982-246CB949854D}"/>
                </a:ext>
              </a:extLst>
            </p:cNvPr>
            <p:cNvSpPr txBox="1"/>
            <p:nvPr userDrawn="1"/>
          </p:nvSpPr>
          <p:spPr>
            <a:xfrm>
              <a:off x="3959713" y="1890771"/>
              <a:ext cx="125376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Krona One" panose="02010605030500060004" pitchFamily="2" charset="0"/>
                </a:rPr>
                <a:t>Chess</a:t>
              </a:r>
              <a:endParaRPr lang="ru-RU" sz="2000" dirty="0"/>
            </a:p>
          </p:txBody>
        </p:sp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42FC9336-35CC-44DD-9E4D-3D456A0E9B6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79638" y="2001444"/>
              <a:ext cx="178764" cy="178764"/>
            </a:xfrm>
            <a:prstGeom prst="rect">
              <a:avLst/>
            </a:prstGeom>
          </p:spPr>
        </p:pic>
      </p:grpSp>
      <p:sp>
        <p:nvSpPr>
          <p:cNvPr id="5" name="Рисунок 4">
            <a:extLst>
              <a:ext uri="{FF2B5EF4-FFF2-40B4-BE49-F238E27FC236}">
                <a16:creationId xmlns:a16="http://schemas.microsoft.com/office/drawing/2014/main" id="{4BD64BA3-C131-4FF6-B176-B0294A19BA8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36191" y="1018978"/>
            <a:ext cx="1320668" cy="5212328"/>
          </a:xfrm>
        </p:spPr>
        <p:txBody>
          <a:bodyPr/>
          <a:lstStyle/>
          <a:p>
            <a:endParaRPr lang="ru-RU"/>
          </a:p>
        </p:txBody>
      </p:sp>
      <p:sp>
        <p:nvSpPr>
          <p:cNvPr id="14" name="Рисунок 4">
            <a:extLst>
              <a:ext uri="{FF2B5EF4-FFF2-40B4-BE49-F238E27FC236}">
                <a16:creationId xmlns:a16="http://schemas.microsoft.com/office/drawing/2014/main" id="{113C8CF1-E0A4-497D-928A-66C78E7FC52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880032" y="1018978"/>
            <a:ext cx="1320668" cy="5212328"/>
          </a:xfrm>
        </p:spPr>
        <p:txBody>
          <a:bodyPr/>
          <a:lstStyle/>
          <a:p>
            <a:endParaRPr lang="ru-RU"/>
          </a:p>
        </p:txBody>
      </p:sp>
      <p:sp>
        <p:nvSpPr>
          <p:cNvPr id="15" name="Рисунок 4">
            <a:extLst>
              <a:ext uri="{FF2B5EF4-FFF2-40B4-BE49-F238E27FC236}">
                <a16:creationId xmlns:a16="http://schemas.microsoft.com/office/drawing/2014/main" id="{ADB133A5-3F1F-49E9-A975-E81369DB878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523873" y="1018978"/>
            <a:ext cx="5178525" cy="5212328"/>
          </a:xfrm>
        </p:spPr>
        <p:txBody>
          <a:bodyPr/>
          <a:lstStyle/>
          <a:p>
            <a:endParaRPr lang="ru-RU"/>
          </a:p>
        </p:txBody>
      </p:sp>
      <p:sp>
        <p:nvSpPr>
          <p:cNvPr id="16" name="Рисунок 4">
            <a:extLst>
              <a:ext uri="{FF2B5EF4-FFF2-40B4-BE49-F238E27FC236}">
                <a16:creationId xmlns:a16="http://schemas.microsoft.com/office/drawing/2014/main" id="{851D3430-4C81-4AF8-8D47-3A475849575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25570" y="1018978"/>
            <a:ext cx="1320668" cy="5212328"/>
          </a:xfrm>
        </p:spPr>
        <p:txBody>
          <a:bodyPr/>
          <a:lstStyle/>
          <a:p>
            <a:endParaRPr lang="ru-RU"/>
          </a:p>
        </p:txBody>
      </p:sp>
      <p:sp>
        <p:nvSpPr>
          <p:cNvPr id="8" name="Рисунок 7">
            <a:extLst>
              <a:ext uri="{FF2B5EF4-FFF2-40B4-BE49-F238E27FC236}">
                <a16:creationId xmlns:a16="http://schemas.microsoft.com/office/drawing/2014/main" id="{6BD4B8D9-0088-4FD0-BFC6-6678FBB510D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635137" y="1018978"/>
            <a:ext cx="1320668" cy="5212328"/>
          </a:xfrm>
        </p:spPr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118060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Пользовательский макет">
    <p:bg>
      <p:bgPr>
        <a:solidFill>
          <a:srgbClr val="F0D9B5">
            <a:alpha val="7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0" name="Google Shape;34;p2">
            <a:extLst>
              <a:ext uri="{FF2B5EF4-FFF2-40B4-BE49-F238E27FC236}">
                <a16:creationId xmlns:a16="http://schemas.microsoft.com/office/drawing/2014/main" id="{AD3F4CD4-27DB-417F-8A8B-189B45A96328}"/>
              </a:ext>
            </a:extLst>
          </p:cNvPr>
          <p:cNvCxnSpPr>
            <a:cxnSpLocks/>
          </p:cNvCxnSpPr>
          <p:nvPr userDrawn="1"/>
        </p:nvCxnSpPr>
        <p:spPr>
          <a:xfrm>
            <a:off x="0" y="6350169"/>
            <a:ext cx="12192000" cy="0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65" name="Рисунок 164">
            <a:extLst>
              <a:ext uri="{FF2B5EF4-FFF2-40B4-BE49-F238E27FC236}">
                <a16:creationId xmlns:a16="http://schemas.microsoft.com/office/drawing/2014/main" id="{625EB86D-C5CE-49FB-943A-6A1E0E881E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02473" y="6399659"/>
            <a:ext cx="447606" cy="431672"/>
          </a:xfrm>
          <a:prstGeom prst="rect">
            <a:avLst/>
          </a:prstGeom>
        </p:spPr>
      </p:pic>
      <p:sp>
        <p:nvSpPr>
          <p:cNvPr id="166" name="TextBox 165">
            <a:extLst>
              <a:ext uri="{FF2B5EF4-FFF2-40B4-BE49-F238E27FC236}">
                <a16:creationId xmlns:a16="http://schemas.microsoft.com/office/drawing/2014/main" id="{52F85875-ACE8-409F-81AC-85FA5457F7A2}"/>
              </a:ext>
            </a:extLst>
          </p:cNvPr>
          <p:cNvSpPr txBox="1"/>
          <p:nvPr userDrawn="1"/>
        </p:nvSpPr>
        <p:spPr>
          <a:xfrm flipH="1">
            <a:off x="11150079" y="6365557"/>
            <a:ext cx="148743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300" b="1" dirty="0">
                <a:gradFill flip="none" rotWithShape="1">
                  <a:gsLst>
                    <a:gs pos="31000">
                      <a:srgbClr val="6565F1"/>
                    </a:gs>
                    <a:gs pos="100000">
                      <a:srgbClr val="D547EF"/>
                    </a:gs>
                  </a:gsLst>
                  <a:lin ang="0" scaled="1"/>
                  <a:tileRect/>
                </a:gradFill>
                <a:effectLst/>
                <a:latin typeface="Manrope ExtraBold" pitchFamily="2" charset="0"/>
                <a:ea typeface="Menlo" panose="020B0609030804020204" pitchFamily="49" charset="0"/>
                <a:cs typeface="Menlo" panose="020B0609030804020204" pitchFamily="49" charset="0"/>
              </a:rPr>
              <a:t>Цифровая</a:t>
            </a:r>
            <a:endParaRPr lang="en-US" sz="1300" b="1" dirty="0">
              <a:gradFill flip="none" rotWithShape="1">
                <a:gsLst>
                  <a:gs pos="31000">
                    <a:srgbClr val="6565F1"/>
                  </a:gs>
                  <a:gs pos="100000">
                    <a:srgbClr val="D547EF"/>
                  </a:gs>
                </a:gsLst>
                <a:lin ang="0" scaled="1"/>
                <a:tileRect/>
              </a:gradFill>
              <a:effectLst/>
              <a:latin typeface="Manrope ExtraBold" pitchFamily="2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ru-RU" sz="1300" b="1" dirty="0">
                <a:solidFill>
                  <a:schemeClr val="tx1"/>
                </a:solidFill>
                <a:effectLst/>
                <a:latin typeface="Manrope ExtraBold" pitchFamily="2" charset="0"/>
                <a:ea typeface="Menlo" panose="020B0609030804020204" pitchFamily="49" charset="0"/>
                <a:cs typeface="Menlo" panose="020B0609030804020204" pitchFamily="49" charset="0"/>
              </a:rPr>
              <a:t>кафедра</a:t>
            </a:r>
            <a:r>
              <a:rPr lang="ru-RU" sz="1300" b="1" dirty="0">
                <a:effectLst/>
                <a:latin typeface="Manrope ExtraBold" pitchFamily="2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DCEBD6E-C282-4792-AEE3-937F745881D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350714" y="6447833"/>
            <a:ext cx="1091861" cy="30572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05C8C7A-418C-48B1-BF85-99C7DDFE6514}"/>
              </a:ext>
            </a:extLst>
          </p:cNvPr>
          <p:cNvSpPr txBox="1"/>
          <p:nvPr userDrawn="1"/>
        </p:nvSpPr>
        <p:spPr>
          <a:xfrm>
            <a:off x="5122986" y="1617786"/>
            <a:ext cx="1205132" cy="628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dirty="0"/>
          </a:p>
        </p:txBody>
      </p:sp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E3B5879A-2926-4D81-ADB8-987A51EA6AF8}"/>
              </a:ext>
            </a:extLst>
          </p:cNvPr>
          <p:cNvGrpSpPr/>
          <p:nvPr userDrawn="1"/>
        </p:nvGrpSpPr>
        <p:grpSpPr>
          <a:xfrm>
            <a:off x="7524501" y="6411722"/>
            <a:ext cx="1641457" cy="400110"/>
            <a:chOff x="3572020" y="1890771"/>
            <a:chExt cx="1641457" cy="40011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FAA7169-7A5D-4505-B7CE-D2D355B361E1}"/>
                </a:ext>
              </a:extLst>
            </p:cNvPr>
            <p:cNvSpPr txBox="1"/>
            <p:nvPr userDrawn="1"/>
          </p:nvSpPr>
          <p:spPr>
            <a:xfrm flipH="1">
              <a:off x="3572020" y="1911394"/>
              <a:ext cx="3446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Krona One" panose="02010605030500060004" pitchFamily="2" charset="0"/>
                </a:rPr>
                <a:t>H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CD38B33-F76D-4C2A-8982-246CB949854D}"/>
                </a:ext>
              </a:extLst>
            </p:cNvPr>
            <p:cNvSpPr txBox="1"/>
            <p:nvPr userDrawn="1"/>
          </p:nvSpPr>
          <p:spPr>
            <a:xfrm>
              <a:off x="3959713" y="1890771"/>
              <a:ext cx="125376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Krona One" panose="02010605030500060004" pitchFamily="2" charset="0"/>
                </a:rPr>
                <a:t>Chess</a:t>
              </a:r>
              <a:endParaRPr lang="ru-RU" sz="2000" dirty="0"/>
            </a:p>
          </p:txBody>
        </p:sp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42FC9336-35CC-44DD-9E4D-3D456A0E9B6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79638" y="2001444"/>
              <a:ext cx="178764" cy="178764"/>
            </a:xfrm>
            <a:prstGeom prst="rect">
              <a:avLst/>
            </a:prstGeom>
          </p:spPr>
        </p:pic>
      </p:grpSp>
      <p:sp>
        <p:nvSpPr>
          <p:cNvPr id="5" name="Рисунок 4">
            <a:extLst>
              <a:ext uri="{FF2B5EF4-FFF2-40B4-BE49-F238E27FC236}">
                <a16:creationId xmlns:a16="http://schemas.microsoft.com/office/drawing/2014/main" id="{4BD64BA3-C131-4FF6-B176-B0294A19BA8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36191" y="1018978"/>
            <a:ext cx="1320668" cy="5212328"/>
          </a:xfrm>
        </p:spPr>
        <p:txBody>
          <a:bodyPr/>
          <a:lstStyle/>
          <a:p>
            <a:endParaRPr lang="ru-RU"/>
          </a:p>
        </p:txBody>
      </p:sp>
      <p:sp>
        <p:nvSpPr>
          <p:cNvPr id="14" name="Рисунок 4">
            <a:extLst>
              <a:ext uri="{FF2B5EF4-FFF2-40B4-BE49-F238E27FC236}">
                <a16:creationId xmlns:a16="http://schemas.microsoft.com/office/drawing/2014/main" id="{113C8CF1-E0A4-497D-928A-66C78E7FC52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880032" y="1018978"/>
            <a:ext cx="1320668" cy="5212328"/>
          </a:xfrm>
        </p:spPr>
        <p:txBody>
          <a:bodyPr/>
          <a:lstStyle/>
          <a:p>
            <a:endParaRPr lang="ru-RU"/>
          </a:p>
        </p:txBody>
      </p:sp>
      <p:sp>
        <p:nvSpPr>
          <p:cNvPr id="15" name="Рисунок 4">
            <a:extLst>
              <a:ext uri="{FF2B5EF4-FFF2-40B4-BE49-F238E27FC236}">
                <a16:creationId xmlns:a16="http://schemas.microsoft.com/office/drawing/2014/main" id="{ADB133A5-3F1F-49E9-A975-E81369DB878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523873" y="1018978"/>
            <a:ext cx="1320669" cy="5212328"/>
          </a:xfrm>
        </p:spPr>
        <p:txBody>
          <a:bodyPr/>
          <a:lstStyle/>
          <a:p>
            <a:endParaRPr lang="ru-RU"/>
          </a:p>
        </p:txBody>
      </p:sp>
      <p:sp>
        <p:nvSpPr>
          <p:cNvPr id="16" name="Рисунок 4">
            <a:extLst>
              <a:ext uri="{FF2B5EF4-FFF2-40B4-BE49-F238E27FC236}">
                <a16:creationId xmlns:a16="http://schemas.microsoft.com/office/drawing/2014/main" id="{851D3430-4C81-4AF8-8D47-3A475849575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67715" y="1018978"/>
            <a:ext cx="5178523" cy="5212328"/>
          </a:xfrm>
        </p:spPr>
        <p:txBody>
          <a:bodyPr/>
          <a:lstStyle/>
          <a:p>
            <a:endParaRPr lang="ru-RU"/>
          </a:p>
        </p:txBody>
      </p:sp>
      <p:sp>
        <p:nvSpPr>
          <p:cNvPr id="8" name="Рисунок 7">
            <a:extLst>
              <a:ext uri="{FF2B5EF4-FFF2-40B4-BE49-F238E27FC236}">
                <a16:creationId xmlns:a16="http://schemas.microsoft.com/office/drawing/2014/main" id="{6BD4B8D9-0088-4FD0-BFC6-6678FBB510D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635137" y="1018978"/>
            <a:ext cx="1320668" cy="5212328"/>
          </a:xfrm>
        </p:spPr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439262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Пользовательский макет">
    <p:bg>
      <p:bgPr>
        <a:solidFill>
          <a:srgbClr val="F0D9B5">
            <a:alpha val="7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0" name="Google Shape;34;p2">
            <a:extLst>
              <a:ext uri="{FF2B5EF4-FFF2-40B4-BE49-F238E27FC236}">
                <a16:creationId xmlns:a16="http://schemas.microsoft.com/office/drawing/2014/main" id="{AD3F4CD4-27DB-417F-8A8B-189B45A96328}"/>
              </a:ext>
            </a:extLst>
          </p:cNvPr>
          <p:cNvCxnSpPr>
            <a:cxnSpLocks/>
          </p:cNvCxnSpPr>
          <p:nvPr userDrawn="1"/>
        </p:nvCxnSpPr>
        <p:spPr>
          <a:xfrm>
            <a:off x="0" y="6350169"/>
            <a:ext cx="12192000" cy="0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65" name="Рисунок 164">
            <a:extLst>
              <a:ext uri="{FF2B5EF4-FFF2-40B4-BE49-F238E27FC236}">
                <a16:creationId xmlns:a16="http://schemas.microsoft.com/office/drawing/2014/main" id="{625EB86D-C5CE-49FB-943A-6A1E0E881E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02473" y="6399659"/>
            <a:ext cx="447606" cy="431672"/>
          </a:xfrm>
          <a:prstGeom prst="rect">
            <a:avLst/>
          </a:prstGeom>
        </p:spPr>
      </p:pic>
      <p:sp>
        <p:nvSpPr>
          <p:cNvPr id="166" name="TextBox 165">
            <a:extLst>
              <a:ext uri="{FF2B5EF4-FFF2-40B4-BE49-F238E27FC236}">
                <a16:creationId xmlns:a16="http://schemas.microsoft.com/office/drawing/2014/main" id="{52F85875-ACE8-409F-81AC-85FA5457F7A2}"/>
              </a:ext>
            </a:extLst>
          </p:cNvPr>
          <p:cNvSpPr txBox="1"/>
          <p:nvPr userDrawn="1"/>
        </p:nvSpPr>
        <p:spPr>
          <a:xfrm flipH="1">
            <a:off x="11150079" y="6365557"/>
            <a:ext cx="148743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300" b="1" dirty="0">
                <a:gradFill flip="none" rotWithShape="1">
                  <a:gsLst>
                    <a:gs pos="31000">
                      <a:srgbClr val="6565F1"/>
                    </a:gs>
                    <a:gs pos="100000">
                      <a:srgbClr val="D547EF"/>
                    </a:gs>
                  </a:gsLst>
                  <a:lin ang="0" scaled="1"/>
                  <a:tileRect/>
                </a:gradFill>
                <a:effectLst/>
                <a:latin typeface="Manrope ExtraBold" pitchFamily="2" charset="0"/>
                <a:ea typeface="Menlo" panose="020B0609030804020204" pitchFamily="49" charset="0"/>
                <a:cs typeface="Menlo" panose="020B0609030804020204" pitchFamily="49" charset="0"/>
              </a:rPr>
              <a:t>Цифровая</a:t>
            </a:r>
            <a:endParaRPr lang="en-US" sz="1300" b="1" dirty="0">
              <a:gradFill flip="none" rotWithShape="1">
                <a:gsLst>
                  <a:gs pos="31000">
                    <a:srgbClr val="6565F1"/>
                  </a:gs>
                  <a:gs pos="100000">
                    <a:srgbClr val="D547EF"/>
                  </a:gs>
                </a:gsLst>
                <a:lin ang="0" scaled="1"/>
                <a:tileRect/>
              </a:gradFill>
              <a:effectLst/>
              <a:latin typeface="Manrope ExtraBold" pitchFamily="2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ru-RU" sz="1300" b="1" dirty="0">
                <a:solidFill>
                  <a:schemeClr val="tx1"/>
                </a:solidFill>
                <a:effectLst/>
                <a:latin typeface="Manrope ExtraBold" pitchFamily="2" charset="0"/>
                <a:ea typeface="Menlo" panose="020B0609030804020204" pitchFamily="49" charset="0"/>
                <a:cs typeface="Menlo" panose="020B0609030804020204" pitchFamily="49" charset="0"/>
              </a:rPr>
              <a:t>кафедра</a:t>
            </a:r>
            <a:r>
              <a:rPr lang="ru-RU" sz="1300" b="1" dirty="0">
                <a:effectLst/>
                <a:latin typeface="Manrope ExtraBold" pitchFamily="2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DCEBD6E-C282-4792-AEE3-937F745881D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350714" y="6447833"/>
            <a:ext cx="1091861" cy="30572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05C8C7A-418C-48B1-BF85-99C7DDFE6514}"/>
              </a:ext>
            </a:extLst>
          </p:cNvPr>
          <p:cNvSpPr txBox="1"/>
          <p:nvPr userDrawn="1"/>
        </p:nvSpPr>
        <p:spPr>
          <a:xfrm>
            <a:off x="5122986" y="1617786"/>
            <a:ext cx="1205132" cy="628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dirty="0"/>
          </a:p>
        </p:txBody>
      </p:sp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E3B5879A-2926-4D81-ADB8-987A51EA6AF8}"/>
              </a:ext>
            </a:extLst>
          </p:cNvPr>
          <p:cNvGrpSpPr/>
          <p:nvPr userDrawn="1"/>
        </p:nvGrpSpPr>
        <p:grpSpPr>
          <a:xfrm>
            <a:off x="7524501" y="6411722"/>
            <a:ext cx="1641457" cy="400110"/>
            <a:chOff x="3572020" y="1890771"/>
            <a:chExt cx="1641457" cy="40011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FAA7169-7A5D-4505-B7CE-D2D355B361E1}"/>
                </a:ext>
              </a:extLst>
            </p:cNvPr>
            <p:cNvSpPr txBox="1"/>
            <p:nvPr userDrawn="1"/>
          </p:nvSpPr>
          <p:spPr>
            <a:xfrm flipH="1">
              <a:off x="3572020" y="1911394"/>
              <a:ext cx="3446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Krona One" panose="02010605030500060004" pitchFamily="2" charset="0"/>
                </a:rPr>
                <a:t>H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CD38B33-F76D-4C2A-8982-246CB949854D}"/>
                </a:ext>
              </a:extLst>
            </p:cNvPr>
            <p:cNvSpPr txBox="1"/>
            <p:nvPr userDrawn="1"/>
          </p:nvSpPr>
          <p:spPr>
            <a:xfrm>
              <a:off x="3959713" y="1890771"/>
              <a:ext cx="125376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Krona One" panose="02010605030500060004" pitchFamily="2" charset="0"/>
                </a:rPr>
                <a:t>Chess</a:t>
              </a:r>
              <a:endParaRPr lang="ru-RU" sz="2000" dirty="0"/>
            </a:p>
          </p:txBody>
        </p:sp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42FC9336-35CC-44DD-9E4D-3D456A0E9B6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79638" y="2001444"/>
              <a:ext cx="178764" cy="178764"/>
            </a:xfrm>
            <a:prstGeom prst="rect">
              <a:avLst/>
            </a:prstGeom>
          </p:spPr>
        </p:pic>
      </p:grpSp>
      <p:sp>
        <p:nvSpPr>
          <p:cNvPr id="5" name="Рисунок 4">
            <a:extLst>
              <a:ext uri="{FF2B5EF4-FFF2-40B4-BE49-F238E27FC236}">
                <a16:creationId xmlns:a16="http://schemas.microsoft.com/office/drawing/2014/main" id="{4BD64BA3-C131-4FF6-B176-B0294A19BA8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36191" y="1018978"/>
            <a:ext cx="1320668" cy="5212328"/>
          </a:xfrm>
        </p:spPr>
        <p:txBody>
          <a:bodyPr/>
          <a:lstStyle/>
          <a:p>
            <a:endParaRPr lang="ru-RU"/>
          </a:p>
        </p:txBody>
      </p:sp>
      <p:sp>
        <p:nvSpPr>
          <p:cNvPr id="14" name="Рисунок 4">
            <a:extLst>
              <a:ext uri="{FF2B5EF4-FFF2-40B4-BE49-F238E27FC236}">
                <a16:creationId xmlns:a16="http://schemas.microsoft.com/office/drawing/2014/main" id="{113C8CF1-E0A4-497D-928A-66C78E7FC52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880032" y="1018978"/>
            <a:ext cx="1320668" cy="5212328"/>
          </a:xfrm>
        </p:spPr>
        <p:txBody>
          <a:bodyPr/>
          <a:lstStyle/>
          <a:p>
            <a:endParaRPr lang="ru-RU"/>
          </a:p>
        </p:txBody>
      </p:sp>
      <p:sp>
        <p:nvSpPr>
          <p:cNvPr id="15" name="Рисунок 4">
            <a:extLst>
              <a:ext uri="{FF2B5EF4-FFF2-40B4-BE49-F238E27FC236}">
                <a16:creationId xmlns:a16="http://schemas.microsoft.com/office/drawing/2014/main" id="{ADB133A5-3F1F-49E9-A975-E81369DB878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523873" y="1018978"/>
            <a:ext cx="1320669" cy="5212328"/>
          </a:xfrm>
        </p:spPr>
        <p:txBody>
          <a:bodyPr/>
          <a:lstStyle/>
          <a:p>
            <a:endParaRPr lang="ru-RU"/>
          </a:p>
        </p:txBody>
      </p:sp>
      <p:sp>
        <p:nvSpPr>
          <p:cNvPr id="16" name="Рисунок 4">
            <a:extLst>
              <a:ext uri="{FF2B5EF4-FFF2-40B4-BE49-F238E27FC236}">
                <a16:creationId xmlns:a16="http://schemas.microsoft.com/office/drawing/2014/main" id="{851D3430-4C81-4AF8-8D47-3A475849575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67715" y="1018978"/>
            <a:ext cx="1320669" cy="5212328"/>
          </a:xfrm>
        </p:spPr>
        <p:txBody>
          <a:bodyPr/>
          <a:lstStyle/>
          <a:p>
            <a:endParaRPr lang="ru-RU"/>
          </a:p>
        </p:txBody>
      </p:sp>
      <p:sp>
        <p:nvSpPr>
          <p:cNvPr id="8" name="Рисунок 7">
            <a:extLst>
              <a:ext uri="{FF2B5EF4-FFF2-40B4-BE49-F238E27FC236}">
                <a16:creationId xmlns:a16="http://schemas.microsoft.com/office/drawing/2014/main" id="{6BD4B8D9-0088-4FD0-BFC6-6678FBB510D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811557" y="1018978"/>
            <a:ext cx="5144248" cy="5212328"/>
          </a:xfrm>
        </p:spPr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310285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6355323B-7533-4BC8-BB04-3FCE623A088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6DA79FE2-65F7-48EB-8A1D-24F1627626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268CB31-2634-4218-8C3E-3C54588E2D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D58D6-2B39-43DE-A9B6-10C4D8FE783D}" type="datetimeFigureOut">
              <a:rPr lang="ru-RU" smtClean="0"/>
              <a:t>15.12.2024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2E6C274-7174-4E40-AE1D-DE13AE1EA9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BEEF921-7152-48B6-972D-1E7462501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B2FB77-D04C-4CE9-BC5B-71A85DAB449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653004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Пользовательский макет">
    <p:bg>
      <p:bgPr>
        <a:solidFill>
          <a:srgbClr val="F0D9B5">
            <a:alpha val="7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0" name="Google Shape;34;p2">
            <a:extLst>
              <a:ext uri="{FF2B5EF4-FFF2-40B4-BE49-F238E27FC236}">
                <a16:creationId xmlns:a16="http://schemas.microsoft.com/office/drawing/2014/main" id="{AD3F4CD4-27DB-417F-8A8B-189B45A96328}"/>
              </a:ext>
            </a:extLst>
          </p:cNvPr>
          <p:cNvCxnSpPr>
            <a:cxnSpLocks/>
          </p:cNvCxnSpPr>
          <p:nvPr userDrawn="1"/>
        </p:nvCxnSpPr>
        <p:spPr>
          <a:xfrm>
            <a:off x="0" y="6350169"/>
            <a:ext cx="12192000" cy="0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65" name="Рисунок 164">
            <a:extLst>
              <a:ext uri="{FF2B5EF4-FFF2-40B4-BE49-F238E27FC236}">
                <a16:creationId xmlns:a16="http://schemas.microsoft.com/office/drawing/2014/main" id="{625EB86D-C5CE-49FB-943A-6A1E0E881E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02473" y="6399659"/>
            <a:ext cx="447606" cy="431672"/>
          </a:xfrm>
          <a:prstGeom prst="rect">
            <a:avLst/>
          </a:prstGeom>
        </p:spPr>
      </p:pic>
      <p:sp>
        <p:nvSpPr>
          <p:cNvPr id="166" name="TextBox 165">
            <a:extLst>
              <a:ext uri="{FF2B5EF4-FFF2-40B4-BE49-F238E27FC236}">
                <a16:creationId xmlns:a16="http://schemas.microsoft.com/office/drawing/2014/main" id="{52F85875-ACE8-409F-81AC-85FA5457F7A2}"/>
              </a:ext>
            </a:extLst>
          </p:cNvPr>
          <p:cNvSpPr txBox="1"/>
          <p:nvPr userDrawn="1"/>
        </p:nvSpPr>
        <p:spPr>
          <a:xfrm flipH="1">
            <a:off x="11150079" y="6365557"/>
            <a:ext cx="148743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300" b="1" dirty="0">
                <a:gradFill flip="none" rotWithShape="1">
                  <a:gsLst>
                    <a:gs pos="31000">
                      <a:srgbClr val="6565F1"/>
                    </a:gs>
                    <a:gs pos="100000">
                      <a:srgbClr val="D547EF"/>
                    </a:gs>
                  </a:gsLst>
                  <a:lin ang="0" scaled="1"/>
                  <a:tileRect/>
                </a:gradFill>
                <a:effectLst/>
                <a:latin typeface="Manrope ExtraBold" pitchFamily="2" charset="0"/>
                <a:ea typeface="Menlo" panose="020B0609030804020204" pitchFamily="49" charset="0"/>
                <a:cs typeface="Menlo" panose="020B0609030804020204" pitchFamily="49" charset="0"/>
              </a:rPr>
              <a:t>Цифровая</a:t>
            </a:r>
            <a:endParaRPr lang="en-US" sz="1300" b="1" dirty="0">
              <a:gradFill flip="none" rotWithShape="1">
                <a:gsLst>
                  <a:gs pos="31000">
                    <a:srgbClr val="6565F1"/>
                  </a:gs>
                  <a:gs pos="100000">
                    <a:srgbClr val="D547EF"/>
                  </a:gs>
                </a:gsLst>
                <a:lin ang="0" scaled="1"/>
                <a:tileRect/>
              </a:gradFill>
              <a:effectLst/>
              <a:latin typeface="Manrope ExtraBold" pitchFamily="2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ru-RU" sz="1300" b="1" dirty="0">
                <a:solidFill>
                  <a:schemeClr val="tx1"/>
                </a:solidFill>
                <a:effectLst/>
                <a:latin typeface="Manrope ExtraBold" pitchFamily="2" charset="0"/>
                <a:ea typeface="Menlo" panose="020B0609030804020204" pitchFamily="49" charset="0"/>
                <a:cs typeface="Menlo" panose="020B0609030804020204" pitchFamily="49" charset="0"/>
              </a:rPr>
              <a:t>кафедра</a:t>
            </a:r>
            <a:r>
              <a:rPr lang="ru-RU" sz="1300" b="1" dirty="0">
                <a:effectLst/>
                <a:latin typeface="Manrope ExtraBold" pitchFamily="2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DCEBD6E-C282-4792-AEE3-937F745881D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350714" y="6447833"/>
            <a:ext cx="1091861" cy="30572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05C8C7A-418C-48B1-BF85-99C7DDFE6514}"/>
              </a:ext>
            </a:extLst>
          </p:cNvPr>
          <p:cNvSpPr txBox="1"/>
          <p:nvPr userDrawn="1"/>
        </p:nvSpPr>
        <p:spPr>
          <a:xfrm>
            <a:off x="5122986" y="1617786"/>
            <a:ext cx="1205132" cy="628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dirty="0"/>
          </a:p>
        </p:txBody>
      </p:sp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E3B5879A-2926-4D81-ADB8-987A51EA6AF8}"/>
              </a:ext>
            </a:extLst>
          </p:cNvPr>
          <p:cNvGrpSpPr/>
          <p:nvPr userDrawn="1"/>
        </p:nvGrpSpPr>
        <p:grpSpPr>
          <a:xfrm>
            <a:off x="7524501" y="6411722"/>
            <a:ext cx="1641457" cy="400110"/>
            <a:chOff x="3572020" y="1890771"/>
            <a:chExt cx="1641457" cy="40011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FAA7169-7A5D-4505-B7CE-D2D355B361E1}"/>
                </a:ext>
              </a:extLst>
            </p:cNvPr>
            <p:cNvSpPr txBox="1"/>
            <p:nvPr userDrawn="1"/>
          </p:nvSpPr>
          <p:spPr>
            <a:xfrm flipH="1">
              <a:off x="3572020" y="1911394"/>
              <a:ext cx="3446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Krona One" panose="02010605030500060004" pitchFamily="2" charset="0"/>
                </a:rPr>
                <a:t>H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CD38B33-F76D-4C2A-8982-246CB949854D}"/>
                </a:ext>
              </a:extLst>
            </p:cNvPr>
            <p:cNvSpPr txBox="1"/>
            <p:nvPr userDrawn="1"/>
          </p:nvSpPr>
          <p:spPr>
            <a:xfrm>
              <a:off x="3959713" y="1890771"/>
              <a:ext cx="125376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Krona One" panose="02010605030500060004" pitchFamily="2" charset="0"/>
                </a:rPr>
                <a:t>Chess</a:t>
              </a:r>
              <a:endParaRPr lang="ru-RU" sz="2000" dirty="0"/>
            </a:p>
          </p:txBody>
        </p:sp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42FC9336-35CC-44DD-9E4D-3D456A0E9B6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79638" y="2001444"/>
              <a:ext cx="178764" cy="178764"/>
            </a:xfrm>
            <a:prstGeom prst="rect">
              <a:avLst/>
            </a:prstGeom>
          </p:spPr>
        </p:pic>
      </p:grpSp>
      <p:sp>
        <p:nvSpPr>
          <p:cNvPr id="5" name="Рисунок 4">
            <a:extLst>
              <a:ext uri="{FF2B5EF4-FFF2-40B4-BE49-F238E27FC236}">
                <a16:creationId xmlns:a16="http://schemas.microsoft.com/office/drawing/2014/main" id="{4BD64BA3-C131-4FF6-B176-B0294A19BA8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80404" y="1019345"/>
            <a:ext cx="2697494" cy="5212328"/>
          </a:xfrm>
        </p:spPr>
        <p:txBody>
          <a:bodyPr/>
          <a:lstStyle/>
          <a:p>
            <a:endParaRPr lang="ru-RU"/>
          </a:p>
        </p:txBody>
      </p:sp>
      <p:sp>
        <p:nvSpPr>
          <p:cNvPr id="14" name="Рисунок 4">
            <a:extLst>
              <a:ext uri="{FF2B5EF4-FFF2-40B4-BE49-F238E27FC236}">
                <a16:creationId xmlns:a16="http://schemas.microsoft.com/office/drawing/2014/main" id="{113C8CF1-E0A4-497D-928A-66C78E7FC52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258304" y="1019345"/>
            <a:ext cx="2697494" cy="5212328"/>
          </a:xfrm>
        </p:spPr>
        <p:txBody>
          <a:bodyPr/>
          <a:lstStyle/>
          <a:p>
            <a:endParaRPr lang="ru-RU"/>
          </a:p>
        </p:txBody>
      </p:sp>
      <p:sp>
        <p:nvSpPr>
          <p:cNvPr id="15" name="Рисунок 4">
            <a:extLst>
              <a:ext uri="{FF2B5EF4-FFF2-40B4-BE49-F238E27FC236}">
                <a16:creationId xmlns:a16="http://schemas.microsoft.com/office/drawing/2014/main" id="{ADB133A5-3F1F-49E9-A975-E81369DB878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36203" y="1019345"/>
            <a:ext cx="2697494" cy="5212328"/>
          </a:xfrm>
        </p:spPr>
        <p:txBody>
          <a:bodyPr/>
          <a:lstStyle/>
          <a:p>
            <a:endParaRPr lang="ru-RU"/>
          </a:p>
        </p:txBody>
      </p:sp>
      <p:sp>
        <p:nvSpPr>
          <p:cNvPr id="16" name="Рисунок 4">
            <a:extLst>
              <a:ext uri="{FF2B5EF4-FFF2-40B4-BE49-F238E27FC236}">
                <a16:creationId xmlns:a16="http://schemas.microsoft.com/office/drawing/2014/main" id="{851D3430-4C81-4AF8-8D47-3A475849575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214102" y="1019345"/>
            <a:ext cx="2697494" cy="5212328"/>
          </a:xfrm>
        </p:spPr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585539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Пользовательский макет">
    <p:bg>
      <p:bgPr>
        <a:solidFill>
          <a:srgbClr val="F0D9B5">
            <a:alpha val="7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0" name="Google Shape;34;p2">
            <a:extLst>
              <a:ext uri="{FF2B5EF4-FFF2-40B4-BE49-F238E27FC236}">
                <a16:creationId xmlns:a16="http://schemas.microsoft.com/office/drawing/2014/main" id="{AD3F4CD4-27DB-417F-8A8B-189B45A96328}"/>
              </a:ext>
            </a:extLst>
          </p:cNvPr>
          <p:cNvCxnSpPr>
            <a:cxnSpLocks/>
          </p:cNvCxnSpPr>
          <p:nvPr userDrawn="1"/>
        </p:nvCxnSpPr>
        <p:spPr>
          <a:xfrm>
            <a:off x="0" y="6350169"/>
            <a:ext cx="12192000" cy="0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65" name="Рисунок 164">
            <a:extLst>
              <a:ext uri="{FF2B5EF4-FFF2-40B4-BE49-F238E27FC236}">
                <a16:creationId xmlns:a16="http://schemas.microsoft.com/office/drawing/2014/main" id="{625EB86D-C5CE-49FB-943A-6A1E0E881E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02473" y="6399659"/>
            <a:ext cx="447606" cy="431672"/>
          </a:xfrm>
          <a:prstGeom prst="rect">
            <a:avLst/>
          </a:prstGeom>
        </p:spPr>
      </p:pic>
      <p:sp>
        <p:nvSpPr>
          <p:cNvPr id="166" name="TextBox 165">
            <a:extLst>
              <a:ext uri="{FF2B5EF4-FFF2-40B4-BE49-F238E27FC236}">
                <a16:creationId xmlns:a16="http://schemas.microsoft.com/office/drawing/2014/main" id="{52F85875-ACE8-409F-81AC-85FA5457F7A2}"/>
              </a:ext>
            </a:extLst>
          </p:cNvPr>
          <p:cNvSpPr txBox="1"/>
          <p:nvPr userDrawn="1"/>
        </p:nvSpPr>
        <p:spPr>
          <a:xfrm flipH="1">
            <a:off x="11150079" y="6365557"/>
            <a:ext cx="148743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300" b="1" dirty="0">
                <a:gradFill flip="none" rotWithShape="1">
                  <a:gsLst>
                    <a:gs pos="31000">
                      <a:srgbClr val="6565F1"/>
                    </a:gs>
                    <a:gs pos="100000">
                      <a:srgbClr val="D547EF"/>
                    </a:gs>
                  </a:gsLst>
                  <a:lin ang="0" scaled="1"/>
                  <a:tileRect/>
                </a:gradFill>
                <a:effectLst/>
                <a:latin typeface="Manrope ExtraBold" pitchFamily="2" charset="0"/>
                <a:ea typeface="Menlo" panose="020B0609030804020204" pitchFamily="49" charset="0"/>
                <a:cs typeface="Menlo" panose="020B0609030804020204" pitchFamily="49" charset="0"/>
              </a:rPr>
              <a:t>Цифровая</a:t>
            </a:r>
            <a:endParaRPr lang="en-US" sz="1300" b="1" dirty="0">
              <a:gradFill flip="none" rotWithShape="1">
                <a:gsLst>
                  <a:gs pos="31000">
                    <a:srgbClr val="6565F1"/>
                  </a:gs>
                  <a:gs pos="100000">
                    <a:srgbClr val="D547EF"/>
                  </a:gs>
                </a:gsLst>
                <a:lin ang="0" scaled="1"/>
                <a:tileRect/>
              </a:gradFill>
              <a:effectLst/>
              <a:latin typeface="Manrope ExtraBold" pitchFamily="2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ru-RU" sz="1300" b="1" dirty="0">
                <a:solidFill>
                  <a:schemeClr val="tx1"/>
                </a:solidFill>
                <a:effectLst/>
                <a:latin typeface="Manrope ExtraBold" pitchFamily="2" charset="0"/>
                <a:ea typeface="Menlo" panose="020B0609030804020204" pitchFamily="49" charset="0"/>
                <a:cs typeface="Menlo" panose="020B0609030804020204" pitchFamily="49" charset="0"/>
              </a:rPr>
              <a:t>кафедра</a:t>
            </a:r>
            <a:r>
              <a:rPr lang="ru-RU" sz="1300" b="1" dirty="0">
                <a:effectLst/>
                <a:latin typeface="Manrope ExtraBold" pitchFamily="2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DCEBD6E-C282-4792-AEE3-937F745881D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350714" y="6447833"/>
            <a:ext cx="1091861" cy="30572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05C8C7A-418C-48B1-BF85-99C7DDFE6514}"/>
              </a:ext>
            </a:extLst>
          </p:cNvPr>
          <p:cNvSpPr txBox="1"/>
          <p:nvPr userDrawn="1"/>
        </p:nvSpPr>
        <p:spPr>
          <a:xfrm>
            <a:off x="5122986" y="1617786"/>
            <a:ext cx="1205132" cy="628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dirty="0"/>
          </a:p>
        </p:txBody>
      </p:sp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E3B5879A-2926-4D81-ADB8-987A51EA6AF8}"/>
              </a:ext>
            </a:extLst>
          </p:cNvPr>
          <p:cNvGrpSpPr/>
          <p:nvPr userDrawn="1"/>
        </p:nvGrpSpPr>
        <p:grpSpPr>
          <a:xfrm>
            <a:off x="7524501" y="6411722"/>
            <a:ext cx="1641457" cy="400110"/>
            <a:chOff x="3572020" y="1890771"/>
            <a:chExt cx="1641457" cy="40011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FAA7169-7A5D-4505-B7CE-D2D355B361E1}"/>
                </a:ext>
              </a:extLst>
            </p:cNvPr>
            <p:cNvSpPr txBox="1"/>
            <p:nvPr userDrawn="1"/>
          </p:nvSpPr>
          <p:spPr>
            <a:xfrm flipH="1">
              <a:off x="3572020" y="1911394"/>
              <a:ext cx="3446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Krona One" panose="02010605030500060004" pitchFamily="2" charset="0"/>
                </a:rPr>
                <a:t>H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CD38B33-F76D-4C2A-8982-246CB949854D}"/>
                </a:ext>
              </a:extLst>
            </p:cNvPr>
            <p:cNvSpPr txBox="1"/>
            <p:nvPr userDrawn="1"/>
          </p:nvSpPr>
          <p:spPr>
            <a:xfrm>
              <a:off x="3959713" y="1890771"/>
              <a:ext cx="125376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Krona One" panose="02010605030500060004" pitchFamily="2" charset="0"/>
                </a:rPr>
                <a:t>Chess</a:t>
              </a:r>
              <a:endParaRPr lang="ru-RU" sz="2000" dirty="0"/>
            </a:p>
          </p:txBody>
        </p:sp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42FC9336-35CC-44DD-9E4D-3D456A0E9B6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79638" y="2001444"/>
              <a:ext cx="178764" cy="178764"/>
            </a:xfrm>
            <a:prstGeom prst="rect">
              <a:avLst/>
            </a:prstGeom>
          </p:spPr>
        </p:pic>
      </p:grpSp>
      <p:sp>
        <p:nvSpPr>
          <p:cNvPr id="5" name="Рисунок 4">
            <a:extLst>
              <a:ext uri="{FF2B5EF4-FFF2-40B4-BE49-F238E27FC236}">
                <a16:creationId xmlns:a16="http://schemas.microsoft.com/office/drawing/2014/main" id="{4BD64BA3-C131-4FF6-B176-B0294A19BA8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80404" y="1019345"/>
            <a:ext cx="5212800" cy="5212328"/>
          </a:xfrm>
        </p:spPr>
        <p:txBody>
          <a:bodyPr/>
          <a:lstStyle/>
          <a:p>
            <a:endParaRPr lang="ru-RU"/>
          </a:p>
        </p:txBody>
      </p:sp>
      <p:sp>
        <p:nvSpPr>
          <p:cNvPr id="14" name="Рисунок 4">
            <a:extLst>
              <a:ext uri="{FF2B5EF4-FFF2-40B4-BE49-F238E27FC236}">
                <a16:creationId xmlns:a16="http://schemas.microsoft.com/office/drawing/2014/main" id="{113C8CF1-E0A4-497D-928A-66C78E7FC52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725552" y="1019234"/>
            <a:ext cx="1838175" cy="5212328"/>
          </a:xfrm>
        </p:spPr>
        <p:txBody>
          <a:bodyPr/>
          <a:lstStyle/>
          <a:p>
            <a:endParaRPr lang="ru-RU" dirty="0"/>
          </a:p>
        </p:txBody>
      </p:sp>
      <p:sp>
        <p:nvSpPr>
          <p:cNvPr id="15" name="Рисунок 4">
            <a:extLst>
              <a:ext uri="{FF2B5EF4-FFF2-40B4-BE49-F238E27FC236}">
                <a16:creationId xmlns:a16="http://schemas.microsoft.com/office/drawing/2014/main" id="{ADB133A5-3F1F-49E9-A975-E81369DB878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866370" y="1019234"/>
            <a:ext cx="1838175" cy="5212328"/>
          </a:xfrm>
        </p:spPr>
        <p:txBody>
          <a:bodyPr/>
          <a:lstStyle/>
          <a:p>
            <a:endParaRPr lang="ru-RU"/>
          </a:p>
        </p:txBody>
      </p:sp>
      <p:sp>
        <p:nvSpPr>
          <p:cNvPr id="16" name="Рисунок 4">
            <a:extLst>
              <a:ext uri="{FF2B5EF4-FFF2-40B4-BE49-F238E27FC236}">
                <a16:creationId xmlns:a16="http://schemas.microsoft.com/office/drawing/2014/main" id="{851D3430-4C81-4AF8-8D47-3A475849575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007188" y="1019234"/>
            <a:ext cx="1838175" cy="5212328"/>
          </a:xfrm>
        </p:spPr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512380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Пользовательский макет">
    <p:bg>
      <p:bgPr>
        <a:solidFill>
          <a:srgbClr val="F0D9B5">
            <a:alpha val="7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0" name="Google Shape;34;p2">
            <a:extLst>
              <a:ext uri="{FF2B5EF4-FFF2-40B4-BE49-F238E27FC236}">
                <a16:creationId xmlns:a16="http://schemas.microsoft.com/office/drawing/2014/main" id="{AD3F4CD4-27DB-417F-8A8B-189B45A96328}"/>
              </a:ext>
            </a:extLst>
          </p:cNvPr>
          <p:cNvCxnSpPr>
            <a:cxnSpLocks/>
          </p:cNvCxnSpPr>
          <p:nvPr userDrawn="1"/>
        </p:nvCxnSpPr>
        <p:spPr>
          <a:xfrm>
            <a:off x="0" y="6350169"/>
            <a:ext cx="12192000" cy="0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65" name="Рисунок 164">
            <a:extLst>
              <a:ext uri="{FF2B5EF4-FFF2-40B4-BE49-F238E27FC236}">
                <a16:creationId xmlns:a16="http://schemas.microsoft.com/office/drawing/2014/main" id="{625EB86D-C5CE-49FB-943A-6A1E0E881E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02473" y="6399659"/>
            <a:ext cx="447606" cy="431672"/>
          </a:xfrm>
          <a:prstGeom prst="rect">
            <a:avLst/>
          </a:prstGeom>
        </p:spPr>
      </p:pic>
      <p:sp>
        <p:nvSpPr>
          <p:cNvPr id="166" name="TextBox 165">
            <a:extLst>
              <a:ext uri="{FF2B5EF4-FFF2-40B4-BE49-F238E27FC236}">
                <a16:creationId xmlns:a16="http://schemas.microsoft.com/office/drawing/2014/main" id="{52F85875-ACE8-409F-81AC-85FA5457F7A2}"/>
              </a:ext>
            </a:extLst>
          </p:cNvPr>
          <p:cNvSpPr txBox="1"/>
          <p:nvPr userDrawn="1"/>
        </p:nvSpPr>
        <p:spPr>
          <a:xfrm flipH="1">
            <a:off x="11150079" y="6365557"/>
            <a:ext cx="148743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300" b="1" dirty="0">
                <a:gradFill flip="none" rotWithShape="1">
                  <a:gsLst>
                    <a:gs pos="31000">
                      <a:srgbClr val="6565F1"/>
                    </a:gs>
                    <a:gs pos="100000">
                      <a:srgbClr val="D547EF"/>
                    </a:gs>
                  </a:gsLst>
                  <a:lin ang="0" scaled="1"/>
                  <a:tileRect/>
                </a:gradFill>
                <a:effectLst/>
                <a:latin typeface="Manrope ExtraBold" pitchFamily="2" charset="0"/>
                <a:ea typeface="Menlo" panose="020B0609030804020204" pitchFamily="49" charset="0"/>
                <a:cs typeface="Menlo" panose="020B0609030804020204" pitchFamily="49" charset="0"/>
              </a:rPr>
              <a:t>Цифровая</a:t>
            </a:r>
            <a:endParaRPr lang="en-US" sz="1300" b="1" dirty="0">
              <a:gradFill flip="none" rotWithShape="1">
                <a:gsLst>
                  <a:gs pos="31000">
                    <a:srgbClr val="6565F1"/>
                  </a:gs>
                  <a:gs pos="100000">
                    <a:srgbClr val="D547EF"/>
                  </a:gs>
                </a:gsLst>
                <a:lin ang="0" scaled="1"/>
                <a:tileRect/>
              </a:gradFill>
              <a:effectLst/>
              <a:latin typeface="Manrope ExtraBold" pitchFamily="2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ru-RU" sz="1300" b="1" dirty="0">
                <a:solidFill>
                  <a:schemeClr val="tx1"/>
                </a:solidFill>
                <a:effectLst/>
                <a:latin typeface="Manrope ExtraBold" pitchFamily="2" charset="0"/>
                <a:ea typeface="Menlo" panose="020B0609030804020204" pitchFamily="49" charset="0"/>
                <a:cs typeface="Menlo" panose="020B0609030804020204" pitchFamily="49" charset="0"/>
              </a:rPr>
              <a:t>кафедра</a:t>
            </a:r>
            <a:r>
              <a:rPr lang="ru-RU" sz="1300" b="1" dirty="0">
                <a:effectLst/>
                <a:latin typeface="Manrope ExtraBold" pitchFamily="2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DCEBD6E-C282-4792-AEE3-937F745881D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350714" y="6447833"/>
            <a:ext cx="1091861" cy="30572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05C8C7A-418C-48B1-BF85-99C7DDFE6514}"/>
              </a:ext>
            </a:extLst>
          </p:cNvPr>
          <p:cNvSpPr txBox="1"/>
          <p:nvPr userDrawn="1"/>
        </p:nvSpPr>
        <p:spPr>
          <a:xfrm>
            <a:off x="5122986" y="1617786"/>
            <a:ext cx="1205132" cy="628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dirty="0"/>
          </a:p>
        </p:txBody>
      </p:sp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E3B5879A-2926-4D81-ADB8-987A51EA6AF8}"/>
              </a:ext>
            </a:extLst>
          </p:cNvPr>
          <p:cNvGrpSpPr/>
          <p:nvPr userDrawn="1"/>
        </p:nvGrpSpPr>
        <p:grpSpPr>
          <a:xfrm>
            <a:off x="7524501" y="6411722"/>
            <a:ext cx="1641457" cy="400110"/>
            <a:chOff x="3572020" y="1890771"/>
            <a:chExt cx="1641457" cy="40011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FAA7169-7A5D-4505-B7CE-D2D355B361E1}"/>
                </a:ext>
              </a:extLst>
            </p:cNvPr>
            <p:cNvSpPr txBox="1"/>
            <p:nvPr userDrawn="1"/>
          </p:nvSpPr>
          <p:spPr>
            <a:xfrm flipH="1">
              <a:off x="3572020" y="1911394"/>
              <a:ext cx="3446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Krona One" panose="02010605030500060004" pitchFamily="2" charset="0"/>
                </a:rPr>
                <a:t>H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CD38B33-F76D-4C2A-8982-246CB949854D}"/>
                </a:ext>
              </a:extLst>
            </p:cNvPr>
            <p:cNvSpPr txBox="1"/>
            <p:nvPr userDrawn="1"/>
          </p:nvSpPr>
          <p:spPr>
            <a:xfrm>
              <a:off x="3959713" y="1890771"/>
              <a:ext cx="125376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Krona One" panose="02010605030500060004" pitchFamily="2" charset="0"/>
                </a:rPr>
                <a:t>Chess</a:t>
              </a:r>
              <a:endParaRPr lang="ru-RU" sz="2000" dirty="0"/>
            </a:p>
          </p:txBody>
        </p:sp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42FC9336-35CC-44DD-9E4D-3D456A0E9B6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79638" y="2001444"/>
              <a:ext cx="178764" cy="178764"/>
            </a:xfrm>
            <a:prstGeom prst="rect">
              <a:avLst/>
            </a:prstGeom>
          </p:spPr>
        </p:pic>
      </p:grpSp>
      <p:sp>
        <p:nvSpPr>
          <p:cNvPr id="5" name="Рисунок 4">
            <a:extLst>
              <a:ext uri="{FF2B5EF4-FFF2-40B4-BE49-F238E27FC236}">
                <a16:creationId xmlns:a16="http://schemas.microsoft.com/office/drawing/2014/main" id="{4BD64BA3-C131-4FF6-B176-B0294A19BA8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80404" y="1019456"/>
            <a:ext cx="1838175" cy="5212328"/>
          </a:xfrm>
        </p:spPr>
        <p:txBody>
          <a:bodyPr/>
          <a:lstStyle/>
          <a:p>
            <a:endParaRPr lang="ru-RU"/>
          </a:p>
        </p:txBody>
      </p:sp>
      <p:sp>
        <p:nvSpPr>
          <p:cNvPr id="14" name="Рисунок 4">
            <a:extLst>
              <a:ext uri="{FF2B5EF4-FFF2-40B4-BE49-F238E27FC236}">
                <a16:creationId xmlns:a16="http://schemas.microsoft.com/office/drawing/2014/main" id="{113C8CF1-E0A4-497D-928A-66C78E7FC52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356884" y="1019345"/>
            <a:ext cx="5206843" cy="5212328"/>
          </a:xfrm>
        </p:spPr>
        <p:txBody>
          <a:bodyPr/>
          <a:lstStyle/>
          <a:p>
            <a:endParaRPr lang="ru-RU" dirty="0"/>
          </a:p>
        </p:txBody>
      </p:sp>
      <p:sp>
        <p:nvSpPr>
          <p:cNvPr id="15" name="Рисунок 4">
            <a:extLst>
              <a:ext uri="{FF2B5EF4-FFF2-40B4-BE49-F238E27FC236}">
                <a16:creationId xmlns:a16="http://schemas.microsoft.com/office/drawing/2014/main" id="{ADB133A5-3F1F-49E9-A975-E81369DB878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868545" y="1019345"/>
            <a:ext cx="1838175" cy="5212328"/>
          </a:xfrm>
        </p:spPr>
        <p:txBody>
          <a:bodyPr/>
          <a:lstStyle/>
          <a:p>
            <a:endParaRPr lang="ru-RU"/>
          </a:p>
        </p:txBody>
      </p:sp>
      <p:sp>
        <p:nvSpPr>
          <p:cNvPr id="16" name="Рисунок 4">
            <a:extLst>
              <a:ext uri="{FF2B5EF4-FFF2-40B4-BE49-F238E27FC236}">
                <a16:creationId xmlns:a16="http://schemas.microsoft.com/office/drawing/2014/main" id="{851D3430-4C81-4AF8-8D47-3A475849575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007188" y="1019345"/>
            <a:ext cx="1838175" cy="5212328"/>
          </a:xfrm>
        </p:spPr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297690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Пользовательский макет">
    <p:bg>
      <p:bgPr>
        <a:solidFill>
          <a:srgbClr val="F0D9B5">
            <a:alpha val="7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0" name="Google Shape;34;p2">
            <a:extLst>
              <a:ext uri="{FF2B5EF4-FFF2-40B4-BE49-F238E27FC236}">
                <a16:creationId xmlns:a16="http://schemas.microsoft.com/office/drawing/2014/main" id="{AD3F4CD4-27DB-417F-8A8B-189B45A96328}"/>
              </a:ext>
            </a:extLst>
          </p:cNvPr>
          <p:cNvCxnSpPr>
            <a:cxnSpLocks/>
          </p:cNvCxnSpPr>
          <p:nvPr userDrawn="1"/>
        </p:nvCxnSpPr>
        <p:spPr>
          <a:xfrm>
            <a:off x="0" y="6350169"/>
            <a:ext cx="12192000" cy="0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65" name="Рисунок 164">
            <a:extLst>
              <a:ext uri="{FF2B5EF4-FFF2-40B4-BE49-F238E27FC236}">
                <a16:creationId xmlns:a16="http://schemas.microsoft.com/office/drawing/2014/main" id="{625EB86D-C5CE-49FB-943A-6A1E0E881E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02473" y="6399659"/>
            <a:ext cx="447606" cy="431672"/>
          </a:xfrm>
          <a:prstGeom prst="rect">
            <a:avLst/>
          </a:prstGeom>
        </p:spPr>
      </p:pic>
      <p:sp>
        <p:nvSpPr>
          <p:cNvPr id="166" name="TextBox 165">
            <a:extLst>
              <a:ext uri="{FF2B5EF4-FFF2-40B4-BE49-F238E27FC236}">
                <a16:creationId xmlns:a16="http://schemas.microsoft.com/office/drawing/2014/main" id="{52F85875-ACE8-409F-81AC-85FA5457F7A2}"/>
              </a:ext>
            </a:extLst>
          </p:cNvPr>
          <p:cNvSpPr txBox="1"/>
          <p:nvPr userDrawn="1"/>
        </p:nvSpPr>
        <p:spPr>
          <a:xfrm flipH="1">
            <a:off x="11150079" y="6365557"/>
            <a:ext cx="148743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300" b="1" dirty="0">
                <a:gradFill flip="none" rotWithShape="1">
                  <a:gsLst>
                    <a:gs pos="31000">
                      <a:srgbClr val="6565F1"/>
                    </a:gs>
                    <a:gs pos="100000">
                      <a:srgbClr val="D547EF"/>
                    </a:gs>
                  </a:gsLst>
                  <a:lin ang="0" scaled="1"/>
                  <a:tileRect/>
                </a:gradFill>
                <a:effectLst/>
                <a:latin typeface="Manrope ExtraBold" pitchFamily="2" charset="0"/>
                <a:ea typeface="Menlo" panose="020B0609030804020204" pitchFamily="49" charset="0"/>
                <a:cs typeface="Menlo" panose="020B0609030804020204" pitchFamily="49" charset="0"/>
              </a:rPr>
              <a:t>Цифровая</a:t>
            </a:r>
            <a:endParaRPr lang="en-US" sz="1300" b="1" dirty="0">
              <a:gradFill flip="none" rotWithShape="1">
                <a:gsLst>
                  <a:gs pos="31000">
                    <a:srgbClr val="6565F1"/>
                  </a:gs>
                  <a:gs pos="100000">
                    <a:srgbClr val="D547EF"/>
                  </a:gs>
                </a:gsLst>
                <a:lin ang="0" scaled="1"/>
                <a:tileRect/>
              </a:gradFill>
              <a:effectLst/>
              <a:latin typeface="Manrope ExtraBold" pitchFamily="2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ru-RU" sz="1300" b="1" dirty="0">
                <a:solidFill>
                  <a:schemeClr val="tx1"/>
                </a:solidFill>
                <a:effectLst/>
                <a:latin typeface="Manrope ExtraBold" pitchFamily="2" charset="0"/>
                <a:ea typeface="Menlo" panose="020B0609030804020204" pitchFamily="49" charset="0"/>
                <a:cs typeface="Menlo" panose="020B0609030804020204" pitchFamily="49" charset="0"/>
              </a:rPr>
              <a:t>кафедра</a:t>
            </a:r>
            <a:r>
              <a:rPr lang="ru-RU" sz="1300" b="1" dirty="0">
                <a:effectLst/>
                <a:latin typeface="Manrope ExtraBold" pitchFamily="2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DCEBD6E-C282-4792-AEE3-937F745881D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350714" y="6447833"/>
            <a:ext cx="1091861" cy="30572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05C8C7A-418C-48B1-BF85-99C7DDFE6514}"/>
              </a:ext>
            </a:extLst>
          </p:cNvPr>
          <p:cNvSpPr txBox="1"/>
          <p:nvPr userDrawn="1"/>
        </p:nvSpPr>
        <p:spPr>
          <a:xfrm>
            <a:off x="5122986" y="1617786"/>
            <a:ext cx="1205132" cy="628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dirty="0"/>
          </a:p>
        </p:txBody>
      </p:sp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E3B5879A-2926-4D81-ADB8-987A51EA6AF8}"/>
              </a:ext>
            </a:extLst>
          </p:cNvPr>
          <p:cNvGrpSpPr/>
          <p:nvPr userDrawn="1"/>
        </p:nvGrpSpPr>
        <p:grpSpPr>
          <a:xfrm>
            <a:off x="7524501" y="6411722"/>
            <a:ext cx="1641457" cy="400110"/>
            <a:chOff x="3572020" y="1890771"/>
            <a:chExt cx="1641457" cy="40011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FAA7169-7A5D-4505-B7CE-D2D355B361E1}"/>
                </a:ext>
              </a:extLst>
            </p:cNvPr>
            <p:cNvSpPr txBox="1"/>
            <p:nvPr userDrawn="1"/>
          </p:nvSpPr>
          <p:spPr>
            <a:xfrm flipH="1">
              <a:off x="3572020" y="1911394"/>
              <a:ext cx="3446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Krona One" panose="02010605030500060004" pitchFamily="2" charset="0"/>
                </a:rPr>
                <a:t>H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CD38B33-F76D-4C2A-8982-246CB949854D}"/>
                </a:ext>
              </a:extLst>
            </p:cNvPr>
            <p:cNvSpPr txBox="1"/>
            <p:nvPr userDrawn="1"/>
          </p:nvSpPr>
          <p:spPr>
            <a:xfrm>
              <a:off x="3959713" y="1890771"/>
              <a:ext cx="125376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Krona One" panose="02010605030500060004" pitchFamily="2" charset="0"/>
                </a:rPr>
                <a:t>Chess</a:t>
              </a:r>
              <a:endParaRPr lang="ru-RU" sz="2000" dirty="0"/>
            </a:p>
          </p:txBody>
        </p:sp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42FC9336-35CC-44DD-9E4D-3D456A0E9B6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79638" y="2001444"/>
              <a:ext cx="178764" cy="178764"/>
            </a:xfrm>
            <a:prstGeom prst="rect">
              <a:avLst/>
            </a:prstGeom>
          </p:spPr>
        </p:pic>
      </p:grpSp>
      <p:sp>
        <p:nvSpPr>
          <p:cNvPr id="5" name="Рисунок 4">
            <a:extLst>
              <a:ext uri="{FF2B5EF4-FFF2-40B4-BE49-F238E27FC236}">
                <a16:creationId xmlns:a16="http://schemas.microsoft.com/office/drawing/2014/main" id="{4BD64BA3-C131-4FF6-B176-B0294A19BA8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80404" y="1000574"/>
            <a:ext cx="1838175" cy="5212328"/>
          </a:xfrm>
        </p:spPr>
        <p:txBody>
          <a:bodyPr/>
          <a:lstStyle/>
          <a:p>
            <a:endParaRPr lang="ru-RU"/>
          </a:p>
        </p:txBody>
      </p:sp>
      <p:sp>
        <p:nvSpPr>
          <p:cNvPr id="14" name="Рисунок 4">
            <a:extLst>
              <a:ext uri="{FF2B5EF4-FFF2-40B4-BE49-F238E27FC236}">
                <a16:creationId xmlns:a16="http://schemas.microsoft.com/office/drawing/2014/main" id="{113C8CF1-E0A4-497D-928A-66C78E7FC52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356885" y="1000463"/>
            <a:ext cx="1838176" cy="5212328"/>
          </a:xfrm>
        </p:spPr>
        <p:txBody>
          <a:bodyPr/>
          <a:lstStyle/>
          <a:p>
            <a:endParaRPr lang="ru-RU" dirty="0"/>
          </a:p>
        </p:txBody>
      </p:sp>
      <p:sp>
        <p:nvSpPr>
          <p:cNvPr id="15" name="Рисунок 4">
            <a:extLst>
              <a:ext uri="{FF2B5EF4-FFF2-40B4-BE49-F238E27FC236}">
                <a16:creationId xmlns:a16="http://schemas.microsoft.com/office/drawing/2014/main" id="{ADB133A5-3F1F-49E9-A975-E81369DB878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497704" y="1000463"/>
            <a:ext cx="5206840" cy="5212328"/>
          </a:xfrm>
        </p:spPr>
        <p:txBody>
          <a:bodyPr/>
          <a:lstStyle/>
          <a:p>
            <a:endParaRPr lang="ru-RU"/>
          </a:p>
        </p:txBody>
      </p:sp>
      <p:sp>
        <p:nvSpPr>
          <p:cNvPr id="16" name="Рисунок 4">
            <a:extLst>
              <a:ext uri="{FF2B5EF4-FFF2-40B4-BE49-F238E27FC236}">
                <a16:creationId xmlns:a16="http://schemas.microsoft.com/office/drawing/2014/main" id="{851D3430-4C81-4AF8-8D47-3A475849575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007188" y="1000463"/>
            <a:ext cx="1838175" cy="5212328"/>
          </a:xfr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146564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Пользовательский макет">
    <p:bg>
      <p:bgPr>
        <a:solidFill>
          <a:srgbClr val="F0D9B5">
            <a:alpha val="7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0" name="Google Shape;34;p2">
            <a:extLst>
              <a:ext uri="{FF2B5EF4-FFF2-40B4-BE49-F238E27FC236}">
                <a16:creationId xmlns:a16="http://schemas.microsoft.com/office/drawing/2014/main" id="{AD3F4CD4-27DB-417F-8A8B-189B45A96328}"/>
              </a:ext>
            </a:extLst>
          </p:cNvPr>
          <p:cNvCxnSpPr>
            <a:cxnSpLocks/>
          </p:cNvCxnSpPr>
          <p:nvPr userDrawn="1"/>
        </p:nvCxnSpPr>
        <p:spPr>
          <a:xfrm>
            <a:off x="0" y="6350169"/>
            <a:ext cx="12192000" cy="0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65" name="Рисунок 164">
            <a:extLst>
              <a:ext uri="{FF2B5EF4-FFF2-40B4-BE49-F238E27FC236}">
                <a16:creationId xmlns:a16="http://schemas.microsoft.com/office/drawing/2014/main" id="{625EB86D-C5CE-49FB-943A-6A1E0E881E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02473" y="6399659"/>
            <a:ext cx="447606" cy="431672"/>
          </a:xfrm>
          <a:prstGeom prst="rect">
            <a:avLst/>
          </a:prstGeom>
        </p:spPr>
      </p:pic>
      <p:sp>
        <p:nvSpPr>
          <p:cNvPr id="166" name="TextBox 165">
            <a:extLst>
              <a:ext uri="{FF2B5EF4-FFF2-40B4-BE49-F238E27FC236}">
                <a16:creationId xmlns:a16="http://schemas.microsoft.com/office/drawing/2014/main" id="{52F85875-ACE8-409F-81AC-85FA5457F7A2}"/>
              </a:ext>
            </a:extLst>
          </p:cNvPr>
          <p:cNvSpPr txBox="1"/>
          <p:nvPr userDrawn="1"/>
        </p:nvSpPr>
        <p:spPr>
          <a:xfrm flipH="1">
            <a:off x="11150079" y="6365557"/>
            <a:ext cx="148743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300" b="1" dirty="0">
                <a:gradFill flip="none" rotWithShape="1">
                  <a:gsLst>
                    <a:gs pos="31000">
                      <a:srgbClr val="6565F1"/>
                    </a:gs>
                    <a:gs pos="100000">
                      <a:srgbClr val="D547EF"/>
                    </a:gs>
                  </a:gsLst>
                  <a:lin ang="0" scaled="1"/>
                  <a:tileRect/>
                </a:gradFill>
                <a:effectLst/>
                <a:latin typeface="Manrope ExtraBold" pitchFamily="2" charset="0"/>
                <a:ea typeface="Menlo" panose="020B0609030804020204" pitchFamily="49" charset="0"/>
                <a:cs typeface="Menlo" panose="020B0609030804020204" pitchFamily="49" charset="0"/>
              </a:rPr>
              <a:t>Цифровая</a:t>
            </a:r>
            <a:endParaRPr lang="en-US" sz="1300" b="1" dirty="0">
              <a:gradFill flip="none" rotWithShape="1">
                <a:gsLst>
                  <a:gs pos="31000">
                    <a:srgbClr val="6565F1"/>
                  </a:gs>
                  <a:gs pos="100000">
                    <a:srgbClr val="D547EF"/>
                  </a:gs>
                </a:gsLst>
                <a:lin ang="0" scaled="1"/>
                <a:tileRect/>
              </a:gradFill>
              <a:effectLst/>
              <a:latin typeface="Manrope ExtraBold" pitchFamily="2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ru-RU" sz="1300" b="1" dirty="0">
                <a:solidFill>
                  <a:schemeClr val="tx1"/>
                </a:solidFill>
                <a:effectLst/>
                <a:latin typeface="Manrope ExtraBold" pitchFamily="2" charset="0"/>
                <a:ea typeface="Menlo" panose="020B0609030804020204" pitchFamily="49" charset="0"/>
                <a:cs typeface="Menlo" panose="020B0609030804020204" pitchFamily="49" charset="0"/>
              </a:rPr>
              <a:t>кафедра</a:t>
            </a:r>
            <a:r>
              <a:rPr lang="ru-RU" sz="1300" b="1" dirty="0">
                <a:effectLst/>
                <a:latin typeface="Manrope ExtraBold" pitchFamily="2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DCEBD6E-C282-4792-AEE3-937F745881D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350714" y="6447833"/>
            <a:ext cx="1091861" cy="30572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05C8C7A-418C-48B1-BF85-99C7DDFE6514}"/>
              </a:ext>
            </a:extLst>
          </p:cNvPr>
          <p:cNvSpPr txBox="1"/>
          <p:nvPr userDrawn="1"/>
        </p:nvSpPr>
        <p:spPr>
          <a:xfrm>
            <a:off x="5122986" y="1617786"/>
            <a:ext cx="1205132" cy="628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dirty="0"/>
          </a:p>
        </p:txBody>
      </p:sp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E3B5879A-2926-4D81-ADB8-987A51EA6AF8}"/>
              </a:ext>
            </a:extLst>
          </p:cNvPr>
          <p:cNvGrpSpPr/>
          <p:nvPr userDrawn="1"/>
        </p:nvGrpSpPr>
        <p:grpSpPr>
          <a:xfrm>
            <a:off x="7524501" y="6411722"/>
            <a:ext cx="1641457" cy="400110"/>
            <a:chOff x="3572020" y="1890771"/>
            <a:chExt cx="1641457" cy="40011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FAA7169-7A5D-4505-B7CE-D2D355B361E1}"/>
                </a:ext>
              </a:extLst>
            </p:cNvPr>
            <p:cNvSpPr txBox="1"/>
            <p:nvPr userDrawn="1"/>
          </p:nvSpPr>
          <p:spPr>
            <a:xfrm flipH="1">
              <a:off x="3572020" y="1911394"/>
              <a:ext cx="3446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Krona One" panose="02010605030500060004" pitchFamily="2" charset="0"/>
                </a:rPr>
                <a:t>H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CD38B33-F76D-4C2A-8982-246CB949854D}"/>
                </a:ext>
              </a:extLst>
            </p:cNvPr>
            <p:cNvSpPr txBox="1"/>
            <p:nvPr userDrawn="1"/>
          </p:nvSpPr>
          <p:spPr>
            <a:xfrm>
              <a:off x="3959713" y="1890771"/>
              <a:ext cx="125376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Krona One" panose="02010605030500060004" pitchFamily="2" charset="0"/>
                </a:rPr>
                <a:t>Chess</a:t>
              </a:r>
              <a:endParaRPr lang="ru-RU" sz="2000" dirty="0"/>
            </a:p>
          </p:txBody>
        </p:sp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42FC9336-35CC-44DD-9E4D-3D456A0E9B6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79638" y="2001444"/>
              <a:ext cx="178764" cy="178764"/>
            </a:xfrm>
            <a:prstGeom prst="rect">
              <a:avLst/>
            </a:prstGeom>
          </p:spPr>
        </p:pic>
      </p:grpSp>
      <p:sp>
        <p:nvSpPr>
          <p:cNvPr id="5" name="Рисунок 4">
            <a:extLst>
              <a:ext uri="{FF2B5EF4-FFF2-40B4-BE49-F238E27FC236}">
                <a16:creationId xmlns:a16="http://schemas.microsoft.com/office/drawing/2014/main" id="{4BD64BA3-C131-4FF6-B176-B0294A19BA8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80404" y="1000574"/>
            <a:ext cx="1838175" cy="5212328"/>
          </a:xfrm>
        </p:spPr>
        <p:txBody>
          <a:bodyPr/>
          <a:lstStyle/>
          <a:p>
            <a:endParaRPr lang="ru-RU"/>
          </a:p>
        </p:txBody>
      </p:sp>
      <p:sp>
        <p:nvSpPr>
          <p:cNvPr id="14" name="Рисунок 4">
            <a:extLst>
              <a:ext uri="{FF2B5EF4-FFF2-40B4-BE49-F238E27FC236}">
                <a16:creationId xmlns:a16="http://schemas.microsoft.com/office/drawing/2014/main" id="{113C8CF1-E0A4-497D-928A-66C78E7FC52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413461" y="1000463"/>
            <a:ext cx="1838176" cy="5212328"/>
          </a:xfrm>
        </p:spPr>
        <p:txBody>
          <a:bodyPr/>
          <a:lstStyle/>
          <a:p>
            <a:endParaRPr lang="ru-RU" dirty="0"/>
          </a:p>
        </p:txBody>
      </p:sp>
      <p:sp>
        <p:nvSpPr>
          <p:cNvPr id="15" name="Рисунок 4">
            <a:extLst>
              <a:ext uri="{FF2B5EF4-FFF2-40B4-BE49-F238E27FC236}">
                <a16:creationId xmlns:a16="http://schemas.microsoft.com/office/drawing/2014/main" id="{ADB133A5-3F1F-49E9-A975-E81369DB878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553903" y="1000463"/>
            <a:ext cx="1838175" cy="5212328"/>
          </a:xfrm>
        </p:spPr>
        <p:txBody>
          <a:bodyPr/>
          <a:lstStyle/>
          <a:p>
            <a:endParaRPr lang="ru-RU"/>
          </a:p>
        </p:txBody>
      </p:sp>
      <p:sp>
        <p:nvSpPr>
          <p:cNvPr id="16" name="Рисунок 4">
            <a:extLst>
              <a:ext uri="{FF2B5EF4-FFF2-40B4-BE49-F238E27FC236}">
                <a16:creationId xmlns:a16="http://schemas.microsoft.com/office/drawing/2014/main" id="{851D3430-4C81-4AF8-8D47-3A475849575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86960" y="1000463"/>
            <a:ext cx="5206837" cy="5212328"/>
          </a:xfrm>
        </p:spPr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201659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Пользовательский макет">
    <p:bg>
      <p:bgPr>
        <a:solidFill>
          <a:srgbClr val="F0D9B5">
            <a:alpha val="74902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0" name="Google Shape;34;p2">
            <a:extLst>
              <a:ext uri="{FF2B5EF4-FFF2-40B4-BE49-F238E27FC236}">
                <a16:creationId xmlns:a16="http://schemas.microsoft.com/office/drawing/2014/main" id="{AD3F4CD4-27DB-417F-8A8B-189B45A96328}"/>
              </a:ext>
            </a:extLst>
          </p:cNvPr>
          <p:cNvCxnSpPr>
            <a:cxnSpLocks/>
          </p:cNvCxnSpPr>
          <p:nvPr userDrawn="1"/>
        </p:nvCxnSpPr>
        <p:spPr>
          <a:xfrm>
            <a:off x="0" y="6350169"/>
            <a:ext cx="12192000" cy="0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65" name="Рисунок 164">
            <a:extLst>
              <a:ext uri="{FF2B5EF4-FFF2-40B4-BE49-F238E27FC236}">
                <a16:creationId xmlns:a16="http://schemas.microsoft.com/office/drawing/2014/main" id="{625EB86D-C5CE-49FB-943A-6A1E0E881E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02473" y="6399659"/>
            <a:ext cx="447606" cy="431672"/>
          </a:xfrm>
          <a:prstGeom prst="rect">
            <a:avLst/>
          </a:prstGeom>
        </p:spPr>
      </p:pic>
      <p:sp>
        <p:nvSpPr>
          <p:cNvPr id="166" name="TextBox 165">
            <a:extLst>
              <a:ext uri="{FF2B5EF4-FFF2-40B4-BE49-F238E27FC236}">
                <a16:creationId xmlns:a16="http://schemas.microsoft.com/office/drawing/2014/main" id="{52F85875-ACE8-409F-81AC-85FA5457F7A2}"/>
              </a:ext>
            </a:extLst>
          </p:cNvPr>
          <p:cNvSpPr txBox="1"/>
          <p:nvPr userDrawn="1"/>
        </p:nvSpPr>
        <p:spPr>
          <a:xfrm flipH="1">
            <a:off x="11150079" y="6365557"/>
            <a:ext cx="148743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300" b="1" dirty="0">
                <a:gradFill flip="none" rotWithShape="1">
                  <a:gsLst>
                    <a:gs pos="31000">
                      <a:srgbClr val="6565F1"/>
                    </a:gs>
                    <a:gs pos="100000">
                      <a:srgbClr val="D547EF"/>
                    </a:gs>
                  </a:gsLst>
                  <a:lin ang="0" scaled="1"/>
                  <a:tileRect/>
                </a:gradFill>
                <a:effectLst/>
                <a:latin typeface="Manrope ExtraBold" pitchFamily="2" charset="0"/>
                <a:ea typeface="Menlo" panose="020B0609030804020204" pitchFamily="49" charset="0"/>
                <a:cs typeface="Menlo" panose="020B0609030804020204" pitchFamily="49" charset="0"/>
              </a:rPr>
              <a:t>Цифровая</a:t>
            </a:r>
            <a:endParaRPr lang="en-US" sz="1300" b="1" dirty="0">
              <a:gradFill flip="none" rotWithShape="1">
                <a:gsLst>
                  <a:gs pos="31000">
                    <a:srgbClr val="6565F1"/>
                  </a:gs>
                  <a:gs pos="100000">
                    <a:srgbClr val="D547EF"/>
                  </a:gs>
                </a:gsLst>
                <a:lin ang="0" scaled="1"/>
                <a:tileRect/>
              </a:gradFill>
              <a:effectLst/>
              <a:latin typeface="Manrope ExtraBold" pitchFamily="2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ru-RU" sz="1300" b="1" dirty="0">
                <a:solidFill>
                  <a:schemeClr val="tx1"/>
                </a:solidFill>
                <a:effectLst/>
                <a:latin typeface="Manrope ExtraBold" pitchFamily="2" charset="0"/>
                <a:ea typeface="Menlo" panose="020B0609030804020204" pitchFamily="49" charset="0"/>
                <a:cs typeface="Menlo" panose="020B0609030804020204" pitchFamily="49" charset="0"/>
              </a:rPr>
              <a:t>кафедра</a:t>
            </a:r>
            <a:r>
              <a:rPr lang="ru-RU" sz="1300" b="1" dirty="0">
                <a:effectLst/>
                <a:latin typeface="Manrope ExtraBold" pitchFamily="2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DCEBD6E-C282-4792-AEE3-937F745881D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350714" y="6447833"/>
            <a:ext cx="1091861" cy="30572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05C8C7A-418C-48B1-BF85-99C7DDFE6514}"/>
              </a:ext>
            </a:extLst>
          </p:cNvPr>
          <p:cNvSpPr txBox="1"/>
          <p:nvPr userDrawn="1"/>
        </p:nvSpPr>
        <p:spPr>
          <a:xfrm>
            <a:off x="5122986" y="1617786"/>
            <a:ext cx="1205132" cy="628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dirty="0"/>
          </a:p>
        </p:txBody>
      </p:sp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E3B5879A-2926-4D81-ADB8-987A51EA6AF8}"/>
              </a:ext>
            </a:extLst>
          </p:cNvPr>
          <p:cNvGrpSpPr/>
          <p:nvPr userDrawn="1"/>
        </p:nvGrpSpPr>
        <p:grpSpPr>
          <a:xfrm>
            <a:off x="7524501" y="6411722"/>
            <a:ext cx="1641457" cy="400110"/>
            <a:chOff x="3572020" y="1890771"/>
            <a:chExt cx="1641457" cy="40011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FAA7169-7A5D-4505-B7CE-D2D355B361E1}"/>
                </a:ext>
              </a:extLst>
            </p:cNvPr>
            <p:cNvSpPr txBox="1"/>
            <p:nvPr userDrawn="1"/>
          </p:nvSpPr>
          <p:spPr>
            <a:xfrm flipH="1">
              <a:off x="3572020" y="1911394"/>
              <a:ext cx="3446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Krona One" panose="02010605030500060004" pitchFamily="2" charset="0"/>
                </a:rPr>
                <a:t>H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CD38B33-F76D-4C2A-8982-246CB949854D}"/>
                </a:ext>
              </a:extLst>
            </p:cNvPr>
            <p:cNvSpPr txBox="1"/>
            <p:nvPr userDrawn="1"/>
          </p:nvSpPr>
          <p:spPr>
            <a:xfrm>
              <a:off x="3959713" y="1890771"/>
              <a:ext cx="125376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Krona One" panose="02010605030500060004" pitchFamily="2" charset="0"/>
                </a:rPr>
                <a:t>Chess</a:t>
              </a:r>
              <a:endParaRPr lang="ru-RU" sz="2000" dirty="0"/>
            </a:p>
          </p:txBody>
        </p:sp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42FC9336-35CC-44DD-9E4D-3D456A0E9B6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79638" y="2001444"/>
              <a:ext cx="178764" cy="178764"/>
            </a:xfrm>
            <a:prstGeom prst="rect">
              <a:avLst/>
            </a:prstGeom>
          </p:spPr>
        </p:pic>
      </p:grpSp>
      <p:sp>
        <p:nvSpPr>
          <p:cNvPr id="5" name="Рисунок 4">
            <a:extLst>
              <a:ext uri="{FF2B5EF4-FFF2-40B4-BE49-F238E27FC236}">
                <a16:creationId xmlns:a16="http://schemas.microsoft.com/office/drawing/2014/main" id="{4BD64BA3-C131-4FF6-B176-B0294A19BA8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36192" y="1018978"/>
            <a:ext cx="2154969" cy="5212328"/>
          </a:xfrm>
        </p:spPr>
        <p:txBody>
          <a:bodyPr/>
          <a:lstStyle/>
          <a:p>
            <a:endParaRPr lang="ru-RU"/>
          </a:p>
        </p:txBody>
      </p:sp>
      <p:sp>
        <p:nvSpPr>
          <p:cNvPr id="14" name="Рисунок 4">
            <a:extLst>
              <a:ext uri="{FF2B5EF4-FFF2-40B4-BE49-F238E27FC236}">
                <a16:creationId xmlns:a16="http://schemas.microsoft.com/office/drawing/2014/main" id="{113C8CF1-E0A4-497D-928A-66C78E7FC52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627353" y="1018978"/>
            <a:ext cx="2154969" cy="5212328"/>
          </a:xfrm>
        </p:spPr>
        <p:txBody>
          <a:bodyPr/>
          <a:lstStyle/>
          <a:p>
            <a:endParaRPr lang="ru-RU"/>
          </a:p>
        </p:txBody>
      </p:sp>
      <p:sp>
        <p:nvSpPr>
          <p:cNvPr id="15" name="Рисунок 4">
            <a:extLst>
              <a:ext uri="{FF2B5EF4-FFF2-40B4-BE49-F238E27FC236}">
                <a16:creationId xmlns:a16="http://schemas.microsoft.com/office/drawing/2014/main" id="{ADB133A5-3F1F-49E9-A975-E81369DB878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018514" y="1018978"/>
            <a:ext cx="2154969" cy="5212328"/>
          </a:xfrm>
        </p:spPr>
        <p:txBody>
          <a:bodyPr/>
          <a:lstStyle/>
          <a:p>
            <a:endParaRPr lang="ru-RU"/>
          </a:p>
        </p:txBody>
      </p:sp>
      <p:sp>
        <p:nvSpPr>
          <p:cNvPr id="16" name="Рисунок 4">
            <a:extLst>
              <a:ext uri="{FF2B5EF4-FFF2-40B4-BE49-F238E27FC236}">
                <a16:creationId xmlns:a16="http://schemas.microsoft.com/office/drawing/2014/main" id="{851D3430-4C81-4AF8-8D47-3A475849575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09675" y="1018978"/>
            <a:ext cx="2154969" cy="5212328"/>
          </a:xfrm>
        </p:spPr>
        <p:txBody>
          <a:bodyPr/>
          <a:lstStyle/>
          <a:p>
            <a:endParaRPr lang="ru-RU"/>
          </a:p>
        </p:txBody>
      </p:sp>
      <p:sp>
        <p:nvSpPr>
          <p:cNvPr id="8" name="Рисунок 7">
            <a:extLst>
              <a:ext uri="{FF2B5EF4-FFF2-40B4-BE49-F238E27FC236}">
                <a16:creationId xmlns:a16="http://schemas.microsoft.com/office/drawing/2014/main" id="{6BD4B8D9-0088-4FD0-BFC6-6678FBB510D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800836" y="1018978"/>
            <a:ext cx="2154969" cy="5212328"/>
          </a:xfrm>
        </p:spPr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437152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Пользовательский макет">
    <p:bg>
      <p:bgPr>
        <a:solidFill>
          <a:srgbClr val="F0D9B5">
            <a:alpha val="7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0" name="Google Shape;34;p2">
            <a:extLst>
              <a:ext uri="{FF2B5EF4-FFF2-40B4-BE49-F238E27FC236}">
                <a16:creationId xmlns:a16="http://schemas.microsoft.com/office/drawing/2014/main" id="{AD3F4CD4-27DB-417F-8A8B-189B45A96328}"/>
              </a:ext>
            </a:extLst>
          </p:cNvPr>
          <p:cNvCxnSpPr>
            <a:cxnSpLocks/>
          </p:cNvCxnSpPr>
          <p:nvPr userDrawn="1"/>
        </p:nvCxnSpPr>
        <p:spPr>
          <a:xfrm>
            <a:off x="0" y="6350169"/>
            <a:ext cx="12192000" cy="0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65" name="Рисунок 164">
            <a:extLst>
              <a:ext uri="{FF2B5EF4-FFF2-40B4-BE49-F238E27FC236}">
                <a16:creationId xmlns:a16="http://schemas.microsoft.com/office/drawing/2014/main" id="{625EB86D-C5CE-49FB-943A-6A1E0E881E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02473" y="6399659"/>
            <a:ext cx="447606" cy="431672"/>
          </a:xfrm>
          <a:prstGeom prst="rect">
            <a:avLst/>
          </a:prstGeom>
        </p:spPr>
      </p:pic>
      <p:sp>
        <p:nvSpPr>
          <p:cNvPr id="166" name="TextBox 165">
            <a:extLst>
              <a:ext uri="{FF2B5EF4-FFF2-40B4-BE49-F238E27FC236}">
                <a16:creationId xmlns:a16="http://schemas.microsoft.com/office/drawing/2014/main" id="{52F85875-ACE8-409F-81AC-85FA5457F7A2}"/>
              </a:ext>
            </a:extLst>
          </p:cNvPr>
          <p:cNvSpPr txBox="1"/>
          <p:nvPr userDrawn="1"/>
        </p:nvSpPr>
        <p:spPr>
          <a:xfrm flipH="1">
            <a:off x="11150079" y="6365557"/>
            <a:ext cx="148743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300" b="1" dirty="0">
                <a:gradFill flip="none" rotWithShape="1">
                  <a:gsLst>
                    <a:gs pos="31000">
                      <a:srgbClr val="6565F1"/>
                    </a:gs>
                    <a:gs pos="100000">
                      <a:srgbClr val="D547EF"/>
                    </a:gs>
                  </a:gsLst>
                  <a:lin ang="0" scaled="1"/>
                  <a:tileRect/>
                </a:gradFill>
                <a:effectLst/>
                <a:latin typeface="Manrope ExtraBold" pitchFamily="2" charset="0"/>
                <a:ea typeface="Menlo" panose="020B0609030804020204" pitchFamily="49" charset="0"/>
                <a:cs typeface="Menlo" panose="020B0609030804020204" pitchFamily="49" charset="0"/>
              </a:rPr>
              <a:t>Цифровая</a:t>
            </a:r>
            <a:endParaRPr lang="en-US" sz="1300" b="1" dirty="0">
              <a:gradFill flip="none" rotWithShape="1">
                <a:gsLst>
                  <a:gs pos="31000">
                    <a:srgbClr val="6565F1"/>
                  </a:gs>
                  <a:gs pos="100000">
                    <a:srgbClr val="D547EF"/>
                  </a:gs>
                </a:gsLst>
                <a:lin ang="0" scaled="1"/>
                <a:tileRect/>
              </a:gradFill>
              <a:effectLst/>
              <a:latin typeface="Manrope ExtraBold" pitchFamily="2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ru-RU" sz="1300" b="1" dirty="0">
                <a:solidFill>
                  <a:schemeClr val="tx1"/>
                </a:solidFill>
                <a:effectLst/>
                <a:latin typeface="Manrope ExtraBold" pitchFamily="2" charset="0"/>
                <a:ea typeface="Menlo" panose="020B0609030804020204" pitchFamily="49" charset="0"/>
                <a:cs typeface="Menlo" panose="020B0609030804020204" pitchFamily="49" charset="0"/>
              </a:rPr>
              <a:t>кафедра</a:t>
            </a:r>
            <a:r>
              <a:rPr lang="ru-RU" sz="1300" b="1" dirty="0">
                <a:effectLst/>
                <a:latin typeface="Manrope ExtraBold" pitchFamily="2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DCEBD6E-C282-4792-AEE3-937F745881D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350714" y="6447833"/>
            <a:ext cx="1091861" cy="30572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05C8C7A-418C-48B1-BF85-99C7DDFE6514}"/>
              </a:ext>
            </a:extLst>
          </p:cNvPr>
          <p:cNvSpPr txBox="1"/>
          <p:nvPr userDrawn="1"/>
        </p:nvSpPr>
        <p:spPr>
          <a:xfrm>
            <a:off x="5122986" y="1617786"/>
            <a:ext cx="1205132" cy="628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dirty="0"/>
          </a:p>
        </p:txBody>
      </p:sp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E3B5879A-2926-4D81-ADB8-987A51EA6AF8}"/>
              </a:ext>
            </a:extLst>
          </p:cNvPr>
          <p:cNvGrpSpPr/>
          <p:nvPr userDrawn="1"/>
        </p:nvGrpSpPr>
        <p:grpSpPr>
          <a:xfrm>
            <a:off x="7524501" y="6411722"/>
            <a:ext cx="1641457" cy="400110"/>
            <a:chOff x="3572020" y="1890771"/>
            <a:chExt cx="1641457" cy="40011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FAA7169-7A5D-4505-B7CE-D2D355B361E1}"/>
                </a:ext>
              </a:extLst>
            </p:cNvPr>
            <p:cNvSpPr txBox="1"/>
            <p:nvPr userDrawn="1"/>
          </p:nvSpPr>
          <p:spPr>
            <a:xfrm flipH="1">
              <a:off x="3572020" y="1911394"/>
              <a:ext cx="3446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Krona One" panose="02010605030500060004" pitchFamily="2" charset="0"/>
                </a:rPr>
                <a:t>H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CD38B33-F76D-4C2A-8982-246CB949854D}"/>
                </a:ext>
              </a:extLst>
            </p:cNvPr>
            <p:cNvSpPr txBox="1"/>
            <p:nvPr userDrawn="1"/>
          </p:nvSpPr>
          <p:spPr>
            <a:xfrm>
              <a:off x="3959713" y="1890771"/>
              <a:ext cx="125376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Krona One" panose="02010605030500060004" pitchFamily="2" charset="0"/>
                </a:rPr>
                <a:t>Chess</a:t>
              </a:r>
              <a:endParaRPr lang="ru-RU" sz="2000" dirty="0"/>
            </a:p>
          </p:txBody>
        </p:sp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42FC9336-35CC-44DD-9E4D-3D456A0E9B6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79638" y="2001444"/>
              <a:ext cx="178764" cy="178764"/>
            </a:xfrm>
            <a:prstGeom prst="rect">
              <a:avLst/>
            </a:prstGeom>
          </p:spPr>
        </p:pic>
      </p:grpSp>
      <p:sp>
        <p:nvSpPr>
          <p:cNvPr id="5" name="Рисунок 4">
            <a:extLst>
              <a:ext uri="{FF2B5EF4-FFF2-40B4-BE49-F238E27FC236}">
                <a16:creationId xmlns:a16="http://schemas.microsoft.com/office/drawing/2014/main" id="{4BD64BA3-C131-4FF6-B176-B0294A19BA8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36191" y="1018978"/>
            <a:ext cx="5212800" cy="5212328"/>
          </a:xfrm>
        </p:spPr>
        <p:txBody>
          <a:bodyPr/>
          <a:lstStyle/>
          <a:p>
            <a:endParaRPr lang="ru-RU"/>
          </a:p>
        </p:txBody>
      </p:sp>
      <p:sp>
        <p:nvSpPr>
          <p:cNvPr id="14" name="Рисунок 4">
            <a:extLst>
              <a:ext uri="{FF2B5EF4-FFF2-40B4-BE49-F238E27FC236}">
                <a16:creationId xmlns:a16="http://schemas.microsoft.com/office/drawing/2014/main" id="{113C8CF1-E0A4-497D-928A-66C78E7FC52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737890" y="1018978"/>
            <a:ext cx="1320668" cy="5212328"/>
          </a:xfrm>
        </p:spPr>
        <p:txBody>
          <a:bodyPr/>
          <a:lstStyle/>
          <a:p>
            <a:endParaRPr lang="ru-RU"/>
          </a:p>
        </p:txBody>
      </p:sp>
      <p:sp>
        <p:nvSpPr>
          <p:cNvPr id="15" name="Рисунок 4">
            <a:extLst>
              <a:ext uri="{FF2B5EF4-FFF2-40B4-BE49-F238E27FC236}">
                <a16:creationId xmlns:a16="http://schemas.microsoft.com/office/drawing/2014/main" id="{ADB133A5-3F1F-49E9-A975-E81369DB878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381730" y="1018978"/>
            <a:ext cx="1320668" cy="5212328"/>
          </a:xfrm>
        </p:spPr>
        <p:txBody>
          <a:bodyPr/>
          <a:lstStyle/>
          <a:p>
            <a:endParaRPr lang="ru-RU"/>
          </a:p>
        </p:txBody>
      </p:sp>
      <p:sp>
        <p:nvSpPr>
          <p:cNvPr id="16" name="Рисунок 4">
            <a:extLst>
              <a:ext uri="{FF2B5EF4-FFF2-40B4-BE49-F238E27FC236}">
                <a16:creationId xmlns:a16="http://schemas.microsoft.com/office/drawing/2014/main" id="{851D3430-4C81-4AF8-8D47-3A475849575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25570" y="1018978"/>
            <a:ext cx="1320668" cy="5212328"/>
          </a:xfrm>
        </p:spPr>
        <p:txBody>
          <a:bodyPr/>
          <a:lstStyle/>
          <a:p>
            <a:endParaRPr lang="ru-RU"/>
          </a:p>
        </p:txBody>
      </p:sp>
      <p:sp>
        <p:nvSpPr>
          <p:cNvPr id="8" name="Рисунок 7">
            <a:extLst>
              <a:ext uri="{FF2B5EF4-FFF2-40B4-BE49-F238E27FC236}">
                <a16:creationId xmlns:a16="http://schemas.microsoft.com/office/drawing/2014/main" id="{6BD4B8D9-0088-4FD0-BFC6-6678FBB510D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635137" y="1018978"/>
            <a:ext cx="1320668" cy="5212328"/>
          </a:xfrm>
        </p:spPr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892370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Пользовательский макет">
    <p:bg>
      <p:bgPr>
        <a:solidFill>
          <a:srgbClr val="F0D9B5">
            <a:alpha val="7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0" name="Google Shape;34;p2">
            <a:extLst>
              <a:ext uri="{FF2B5EF4-FFF2-40B4-BE49-F238E27FC236}">
                <a16:creationId xmlns:a16="http://schemas.microsoft.com/office/drawing/2014/main" id="{AD3F4CD4-27DB-417F-8A8B-189B45A96328}"/>
              </a:ext>
            </a:extLst>
          </p:cNvPr>
          <p:cNvCxnSpPr>
            <a:cxnSpLocks/>
          </p:cNvCxnSpPr>
          <p:nvPr userDrawn="1"/>
        </p:nvCxnSpPr>
        <p:spPr>
          <a:xfrm>
            <a:off x="0" y="6350169"/>
            <a:ext cx="12192000" cy="0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65" name="Рисунок 164">
            <a:extLst>
              <a:ext uri="{FF2B5EF4-FFF2-40B4-BE49-F238E27FC236}">
                <a16:creationId xmlns:a16="http://schemas.microsoft.com/office/drawing/2014/main" id="{625EB86D-C5CE-49FB-943A-6A1E0E881E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02473" y="6399659"/>
            <a:ext cx="447606" cy="431672"/>
          </a:xfrm>
          <a:prstGeom prst="rect">
            <a:avLst/>
          </a:prstGeom>
        </p:spPr>
      </p:pic>
      <p:sp>
        <p:nvSpPr>
          <p:cNvPr id="166" name="TextBox 165">
            <a:extLst>
              <a:ext uri="{FF2B5EF4-FFF2-40B4-BE49-F238E27FC236}">
                <a16:creationId xmlns:a16="http://schemas.microsoft.com/office/drawing/2014/main" id="{52F85875-ACE8-409F-81AC-85FA5457F7A2}"/>
              </a:ext>
            </a:extLst>
          </p:cNvPr>
          <p:cNvSpPr txBox="1"/>
          <p:nvPr userDrawn="1"/>
        </p:nvSpPr>
        <p:spPr>
          <a:xfrm flipH="1">
            <a:off x="11150079" y="6365557"/>
            <a:ext cx="148743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300" b="1" dirty="0">
                <a:gradFill flip="none" rotWithShape="1">
                  <a:gsLst>
                    <a:gs pos="31000">
                      <a:srgbClr val="6565F1"/>
                    </a:gs>
                    <a:gs pos="100000">
                      <a:srgbClr val="D547EF"/>
                    </a:gs>
                  </a:gsLst>
                  <a:lin ang="0" scaled="1"/>
                  <a:tileRect/>
                </a:gradFill>
                <a:effectLst/>
                <a:latin typeface="Manrope ExtraBold" pitchFamily="2" charset="0"/>
                <a:ea typeface="Menlo" panose="020B0609030804020204" pitchFamily="49" charset="0"/>
                <a:cs typeface="Menlo" panose="020B0609030804020204" pitchFamily="49" charset="0"/>
              </a:rPr>
              <a:t>Цифровая</a:t>
            </a:r>
            <a:endParaRPr lang="en-US" sz="1300" b="1" dirty="0">
              <a:gradFill flip="none" rotWithShape="1">
                <a:gsLst>
                  <a:gs pos="31000">
                    <a:srgbClr val="6565F1"/>
                  </a:gs>
                  <a:gs pos="100000">
                    <a:srgbClr val="D547EF"/>
                  </a:gs>
                </a:gsLst>
                <a:lin ang="0" scaled="1"/>
                <a:tileRect/>
              </a:gradFill>
              <a:effectLst/>
              <a:latin typeface="Manrope ExtraBold" pitchFamily="2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ru-RU" sz="1300" b="1" dirty="0">
                <a:solidFill>
                  <a:schemeClr val="tx1"/>
                </a:solidFill>
                <a:effectLst/>
                <a:latin typeface="Manrope ExtraBold" pitchFamily="2" charset="0"/>
                <a:ea typeface="Menlo" panose="020B0609030804020204" pitchFamily="49" charset="0"/>
                <a:cs typeface="Menlo" panose="020B0609030804020204" pitchFamily="49" charset="0"/>
              </a:rPr>
              <a:t>кафедра</a:t>
            </a:r>
            <a:r>
              <a:rPr lang="ru-RU" sz="1300" b="1" dirty="0">
                <a:effectLst/>
                <a:latin typeface="Manrope ExtraBold" pitchFamily="2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DCEBD6E-C282-4792-AEE3-937F745881D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350714" y="6447833"/>
            <a:ext cx="1091861" cy="30572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05C8C7A-418C-48B1-BF85-99C7DDFE6514}"/>
              </a:ext>
            </a:extLst>
          </p:cNvPr>
          <p:cNvSpPr txBox="1"/>
          <p:nvPr userDrawn="1"/>
        </p:nvSpPr>
        <p:spPr>
          <a:xfrm>
            <a:off x="5122986" y="1617786"/>
            <a:ext cx="1205132" cy="628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dirty="0"/>
          </a:p>
        </p:txBody>
      </p:sp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E3B5879A-2926-4D81-ADB8-987A51EA6AF8}"/>
              </a:ext>
            </a:extLst>
          </p:cNvPr>
          <p:cNvGrpSpPr/>
          <p:nvPr userDrawn="1"/>
        </p:nvGrpSpPr>
        <p:grpSpPr>
          <a:xfrm>
            <a:off x="7524501" y="6411722"/>
            <a:ext cx="1641457" cy="400110"/>
            <a:chOff x="3572020" y="1890771"/>
            <a:chExt cx="1641457" cy="40011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FAA7169-7A5D-4505-B7CE-D2D355B361E1}"/>
                </a:ext>
              </a:extLst>
            </p:cNvPr>
            <p:cNvSpPr txBox="1"/>
            <p:nvPr userDrawn="1"/>
          </p:nvSpPr>
          <p:spPr>
            <a:xfrm flipH="1">
              <a:off x="3572020" y="1911394"/>
              <a:ext cx="3446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Krona One" panose="02010605030500060004" pitchFamily="2" charset="0"/>
                </a:rPr>
                <a:t>H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CD38B33-F76D-4C2A-8982-246CB949854D}"/>
                </a:ext>
              </a:extLst>
            </p:cNvPr>
            <p:cNvSpPr txBox="1"/>
            <p:nvPr userDrawn="1"/>
          </p:nvSpPr>
          <p:spPr>
            <a:xfrm>
              <a:off x="3959713" y="1890771"/>
              <a:ext cx="125376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Krona One" panose="02010605030500060004" pitchFamily="2" charset="0"/>
                </a:rPr>
                <a:t>Chess</a:t>
              </a:r>
              <a:endParaRPr lang="ru-RU" sz="2000" dirty="0"/>
            </a:p>
          </p:txBody>
        </p:sp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42FC9336-35CC-44DD-9E4D-3D456A0E9B6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79638" y="2001444"/>
              <a:ext cx="178764" cy="178764"/>
            </a:xfrm>
            <a:prstGeom prst="rect">
              <a:avLst/>
            </a:prstGeom>
          </p:spPr>
        </p:pic>
      </p:grpSp>
      <p:sp>
        <p:nvSpPr>
          <p:cNvPr id="5" name="Рисунок 4">
            <a:extLst>
              <a:ext uri="{FF2B5EF4-FFF2-40B4-BE49-F238E27FC236}">
                <a16:creationId xmlns:a16="http://schemas.microsoft.com/office/drawing/2014/main" id="{4BD64BA3-C131-4FF6-B176-B0294A19BA8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36191" y="1018978"/>
            <a:ext cx="1320668" cy="5212328"/>
          </a:xfrm>
        </p:spPr>
        <p:txBody>
          <a:bodyPr/>
          <a:lstStyle/>
          <a:p>
            <a:endParaRPr lang="ru-RU"/>
          </a:p>
        </p:txBody>
      </p:sp>
      <p:sp>
        <p:nvSpPr>
          <p:cNvPr id="14" name="Рисунок 4">
            <a:extLst>
              <a:ext uri="{FF2B5EF4-FFF2-40B4-BE49-F238E27FC236}">
                <a16:creationId xmlns:a16="http://schemas.microsoft.com/office/drawing/2014/main" id="{113C8CF1-E0A4-497D-928A-66C78E7FC52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880031" y="1018978"/>
            <a:ext cx="5178527" cy="5212328"/>
          </a:xfrm>
        </p:spPr>
        <p:txBody>
          <a:bodyPr/>
          <a:lstStyle/>
          <a:p>
            <a:endParaRPr lang="ru-RU"/>
          </a:p>
        </p:txBody>
      </p:sp>
      <p:sp>
        <p:nvSpPr>
          <p:cNvPr id="15" name="Рисунок 4">
            <a:extLst>
              <a:ext uri="{FF2B5EF4-FFF2-40B4-BE49-F238E27FC236}">
                <a16:creationId xmlns:a16="http://schemas.microsoft.com/office/drawing/2014/main" id="{ADB133A5-3F1F-49E9-A975-E81369DB878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381730" y="1018978"/>
            <a:ext cx="1320668" cy="5212328"/>
          </a:xfrm>
        </p:spPr>
        <p:txBody>
          <a:bodyPr/>
          <a:lstStyle/>
          <a:p>
            <a:endParaRPr lang="ru-RU"/>
          </a:p>
        </p:txBody>
      </p:sp>
      <p:sp>
        <p:nvSpPr>
          <p:cNvPr id="16" name="Рисунок 4">
            <a:extLst>
              <a:ext uri="{FF2B5EF4-FFF2-40B4-BE49-F238E27FC236}">
                <a16:creationId xmlns:a16="http://schemas.microsoft.com/office/drawing/2014/main" id="{851D3430-4C81-4AF8-8D47-3A475849575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25570" y="1018978"/>
            <a:ext cx="1320668" cy="5212328"/>
          </a:xfrm>
        </p:spPr>
        <p:txBody>
          <a:bodyPr/>
          <a:lstStyle/>
          <a:p>
            <a:endParaRPr lang="ru-RU"/>
          </a:p>
        </p:txBody>
      </p:sp>
      <p:sp>
        <p:nvSpPr>
          <p:cNvPr id="8" name="Рисунок 7">
            <a:extLst>
              <a:ext uri="{FF2B5EF4-FFF2-40B4-BE49-F238E27FC236}">
                <a16:creationId xmlns:a16="http://schemas.microsoft.com/office/drawing/2014/main" id="{6BD4B8D9-0088-4FD0-BFC6-6678FBB510D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635137" y="1018978"/>
            <a:ext cx="1320668" cy="5212328"/>
          </a:xfrm>
        </p:spPr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176571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BB9F45D-83DC-4FAF-917D-72DFBDF6F6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714490F-38BC-4ED9-9B97-C84A3166F2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09E4CF7-96FA-4E59-BFF3-96B62F8F0A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6D58D6-2B39-43DE-A9B6-10C4D8FE783D}" type="datetimeFigureOut">
              <a:rPr lang="ru-RU" smtClean="0"/>
              <a:t>15.12.2024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C0A66B5-23FF-4960-9B5E-571802DA41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4DC00F5-47CF-4F8E-AA19-823886D4AE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B2FB77-D04C-4CE9-BC5B-71A85DAB449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7401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59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jpeg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7" Type="http://schemas.openxmlformats.org/officeDocument/2006/relationships/image" Target="../media/image6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7.jpg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7" Type="http://schemas.openxmlformats.org/officeDocument/2006/relationships/image" Target="../media/image1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6.jpg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4.jpg"/><Relationship Id="rId7" Type="http://schemas.openxmlformats.org/officeDocument/2006/relationships/image" Target="../media/image6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7.jpg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g"/><Relationship Id="rId13" Type="http://schemas.openxmlformats.org/officeDocument/2006/relationships/image" Target="../media/image3.png"/><Relationship Id="rId1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16.jpg"/><Relationship Id="rId12" Type="http://schemas.openxmlformats.org/officeDocument/2006/relationships/image" Target="../media/image2.svg"/><Relationship Id="rId17" Type="http://schemas.openxmlformats.org/officeDocument/2006/relationships/image" Target="../media/image23.png"/><Relationship Id="rId2" Type="http://schemas.openxmlformats.org/officeDocument/2006/relationships/image" Target="../media/image18.png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jpg"/><Relationship Id="rId11" Type="http://schemas.openxmlformats.org/officeDocument/2006/relationships/image" Target="../media/image1.png"/><Relationship Id="rId5" Type="http://schemas.openxmlformats.org/officeDocument/2006/relationships/image" Target="../media/image14.jpg"/><Relationship Id="rId15" Type="http://schemas.openxmlformats.org/officeDocument/2006/relationships/image" Target="../media/image5.png"/><Relationship Id="rId10" Type="http://schemas.openxmlformats.org/officeDocument/2006/relationships/image" Target="../media/image21.png"/><Relationship Id="rId19" Type="http://schemas.openxmlformats.org/officeDocument/2006/relationships/image" Target="../media/image25.png"/><Relationship Id="rId4" Type="http://schemas.openxmlformats.org/officeDocument/2006/relationships/image" Target="../media/image13.jpg"/><Relationship Id="rId9" Type="http://schemas.openxmlformats.org/officeDocument/2006/relationships/image" Target="../media/image20.png"/><Relationship Id="rId14" Type="http://schemas.openxmlformats.org/officeDocument/2006/relationships/image" Target="../media/image4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13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11" Type="http://schemas.openxmlformats.org/officeDocument/2006/relationships/image" Target="../media/image4.svg"/><Relationship Id="rId5" Type="http://schemas.openxmlformats.org/officeDocument/2006/relationships/image" Target="../media/image23.png"/><Relationship Id="rId10" Type="http://schemas.openxmlformats.org/officeDocument/2006/relationships/image" Target="../media/image3.png"/><Relationship Id="rId4" Type="http://schemas.openxmlformats.org/officeDocument/2006/relationships/image" Target="../media/image22.png"/><Relationship Id="rId9" Type="http://schemas.openxmlformats.org/officeDocument/2006/relationships/image" Target="../media/image2.svg"/><Relationship Id="rId1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0.png"/><Relationship Id="rId7" Type="http://schemas.openxmlformats.org/officeDocument/2006/relationships/image" Target="../media/image23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11" Type="http://schemas.openxmlformats.org/officeDocument/2006/relationships/image" Target="../media/image5.png"/><Relationship Id="rId5" Type="http://schemas.openxmlformats.org/officeDocument/2006/relationships/image" Target="../media/image27.png"/><Relationship Id="rId10" Type="http://schemas.openxmlformats.org/officeDocument/2006/relationships/image" Target="../media/image6.png"/><Relationship Id="rId4" Type="http://schemas.openxmlformats.org/officeDocument/2006/relationships/image" Target="../media/image21.png"/><Relationship Id="rId9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6.png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7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g"/><Relationship Id="rId5" Type="http://schemas.openxmlformats.org/officeDocument/2006/relationships/image" Target="../media/image9.jpeg"/><Relationship Id="rId4" Type="http://schemas.openxmlformats.org/officeDocument/2006/relationships/image" Target="../media/image8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jpg"/><Relationship Id="rId5" Type="http://schemas.openxmlformats.org/officeDocument/2006/relationships/image" Target="../media/image11.jpeg"/><Relationship Id="rId4" Type="http://schemas.openxmlformats.org/officeDocument/2006/relationships/image" Target="../media/image8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7" Type="http://schemas.openxmlformats.org/officeDocument/2006/relationships/image" Target="../media/image6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5" Type="http://schemas.openxmlformats.org/officeDocument/2006/relationships/image" Target="../media/image10.jpg"/><Relationship Id="rId4" Type="http://schemas.openxmlformats.org/officeDocument/2006/relationships/image" Target="../media/image1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jpg"/><Relationship Id="rId5" Type="http://schemas.openxmlformats.org/officeDocument/2006/relationships/image" Target="../media/image12.jpeg"/><Relationship Id="rId4" Type="http://schemas.openxmlformats.org/officeDocument/2006/relationships/image" Target="../media/image8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g"/><Relationship Id="rId3" Type="http://schemas.openxmlformats.org/officeDocument/2006/relationships/image" Target="../media/image8.jpg"/><Relationship Id="rId7" Type="http://schemas.openxmlformats.org/officeDocument/2006/relationships/image" Target="../media/image14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jpg"/><Relationship Id="rId11" Type="http://schemas.openxmlformats.org/officeDocument/2006/relationships/image" Target="../media/image6.png"/><Relationship Id="rId5" Type="http://schemas.openxmlformats.org/officeDocument/2006/relationships/image" Target="../media/image10.jpg"/><Relationship Id="rId10" Type="http://schemas.openxmlformats.org/officeDocument/2006/relationships/image" Target="../media/image17.jpg"/><Relationship Id="rId4" Type="http://schemas.openxmlformats.org/officeDocument/2006/relationships/image" Target="../media/image11.jpeg"/><Relationship Id="rId9" Type="http://schemas.openxmlformats.org/officeDocument/2006/relationships/image" Target="../media/image16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image" Target="../media/image14.jpg"/><Relationship Id="rId7" Type="http://schemas.openxmlformats.org/officeDocument/2006/relationships/image" Target="../media/image7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jpg"/><Relationship Id="rId11" Type="http://schemas.openxmlformats.org/officeDocument/2006/relationships/image" Target="../media/image5.png"/><Relationship Id="rId5" Type="http://schemas.openxmlformats.org/officeDocument/2006/relationships/image" Target="../media/image16.jpg"/><Relationship Id="rId10" Type="http://schemas.openxmlformats.org/officeDocument/2006/relationships/image" Target="../media/image10.jpg"/><Relationship Id="rId4" Type="http://schemas.openxmlformats.org/officeDocument/2006/relationships/image" Target="../media/image15.jpg"/><Relationship Id="rId9" Type="http://schemas.openxmlformats.org/officeDocument/2006/relationships/image" Target="../media/image1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7" Type="http://schemas.openxmlformats.org/officeDocument/2006/relationships/image" Target="../media/image17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6.jpg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7" Type="http://schemas.openxmlformats.org/officeDocument/2006/relationships/image" Target="../media/image5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7.jpg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C4EADCF-3E9B-4F00-A508-6325BE9CAC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715" y="2256783"/>
            <a:ext cx="1620000" cy="162000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C97D0483-A631-4542-A74E-CB020247E0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7139" y="2256783"/>
            <a:ext cx="1620000" cy="1620000"/>
          </a:xfrm>
          <a:prstGeom prst="rect">
            <a:avLst/>
          </a:prstGeom>
        </p:spPr>
      </p:pic>
      <p:grpSp>
        <p:nvGrpSpPr>
          <p:cNvPr id="23" name="Группа 22">
            <a:extLst>
              <a:ext uri="{FF2B5EF4-FFF2-40B4-BE49-F238E27FC236}">
                <a16:creationId xmlns:a16="http://schemas.microsoft.com/office/drawing/2014/main" id="{490C0960-E694-498D-86DF-5181DDA5B5B0}"/>
              </a:ext>
            </a:extLst>
          </p:cNvPr>
          <p:cNvGrpSpPr/>
          <p:nvPr/>
        </p:nvGrpSpPr>
        <p:grpSpPr>
          <a:xfrm>
            <a:off x="3050812" y="3392574"/>
            <a:ext cx="6090375" cy="1366915"/>
            <a:chOff x="4033673" y="1791285"/>
            <a:chExt cx="6090375" cy="1366915"/>
          </a:xfrm>
        </p:grpSpPr>
        <p:pic>
          <p:nvPicPr>
            <p:cNvPr id="20" name="Рисунок 19">
              <a:extLst>
                <a:ext uri="{FF2B5EF4-FFF2-40B4-BE49-F238E27FC236}">
                  <a16:creationId xmlns:a16="http://schemas.microsoft.com/office/drawing/2014/main" id="{65675775-B585-4F35-A01A-66944D762F6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83893" y="1968968"/>
              <a:ext cx="863575" cy="863575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B59B4F8-C708-4C38-9BCF-EB10B2899AD5}"/>
                </a:ext>
              </a:extLst>
            </p:cNvPr>
            <p:cNvSpPr txBox="1"/>
            <p:nvPr/>
          </p:nvSpPr>
          <p:spPr>
            <a:xfrm>
              <a:off x="4033673" y="1834761"/>
              <a:ext cx="128954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0" dirty="0">
                  <a:latin typeface="Krona One" panose="02010605030500060004" pitchFamily="2" charset="0"/>
                </a:rPr>
                <a:t>H</a:t>
              </a:r>
              <a:endParaRPr lang="ru-RU" sz="8000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5B1E7A7-3141-42DC-8C64-B94A214CBEC9}"/>
                </a:ext>
              </a:extLst>
            </p:cNvPr>
            <p:cNvSpPr txBox="1"/>
            <p:nvPr/>
          </p:nvSpPr>
          <p:spPr>
            <a:xfrm>
              <a:off x="5711481" y="1791285"/>
              <a:ext cx="4412567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0" dirty="0">
                  <a:latin typeface="Krona One" panose="02010605030500060004" pitchFamily="2" charset="0"/>
                </a:rPr>
                <a:t>Chess</a:t>
              </a:r>
              <a:endParaRPr lang="ru-RU" sz="8000" dirty="0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E141B4D6-EB38-40CE-A395-A4205C76576D}"/>
              </a:ext>
            </a:extLst>
          </p:cNvPr>
          <p:cNvSpPr txBox="1"/>
          <p:nvPr/>
        </p:nvSpPr>
        <p:spPr>
          <a:xfrm>
            <a:off x="2865120" y="1484359"/>
            <a:ext cx="6461760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7800" b="1" dirty="0" err="1">
                <a:latin typeface="Manrope" pitchFamily="2" charset="0"/>
              </a:rPr>
              <a:t>Мадагаскам</a:t>
            </a:r>
            <a:endParaRPr lang="ru-RU" sz="7800" b="1" dirty="0">
              <a:latin typeface="Manrope" pitchFamily="2" charset="0"/>
            </a:endParaRPr>
          </a:p>
          <a:p>
            <a:pPr algn="ctr"/>
            <a:r>
              <a:rPr lang="ru-RU" sz="4000" dirty="0">
                <a:latin typeface="Manrope" pitchFamily="2" charset="0"/>
              </a:rPr>
              <a:t>представляет</a:t>
            </a:r>
          </a:p>
        </p:txBody>
      </p:sp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ADA5CDAB-2DA3-4DA7-9000-ABC32D05B7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92758">
            <a:off x="1553186" y="166206"/>
            <a:ext cx="1620000" cy="1620000"/>
          </a:xfrm>
          <a:prstGeom prst="rect">
            <a:avLst/>
          </a:prstGeom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3A06DA87-2351-4510-BB4C-8EBAEE2873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073593">
            <a:off x="8845868" y="66674"/>
            <a:ext cx="1620000" cy="1620000"/>
          </a:xfrm>
          <a:prstGeom prst="rect">
            <a:avLst/>
          </a:prstGeom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AD82CFB1-9A98-45C3-B666-FA9D127D32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831774">
            <a:off x="9174481" y="4476440"/>
            <a:ext cx="1620000" cy="1620000"/>
          </a:xfrm>
          <a:prstGeom prst="rect">
            <a:avLst/>
          </a:prstGeom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348650AC-BCEC-4363-B836-E21B66BE52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874392">
            <a:off x="1304859" y="4255740"/>
            <a:ext cx="1620000" cy="1620000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671989D2-0CF7-4843-89A2-21130B6C661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153" r="4093"/>
          <a:stretch/>
        </p:blipFill>
        <p:spPr>
          <a:xfrm>
            <a:off x="12592805" y="1019345"/>
            <a:ext cx="2697494" cy="5212328"/>
          </a:xfrm>
          <a:prstGeom prst="round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17F3C374-E863-41A8-87BE-BCDF3EDCE6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09" r="24109"/>
          <a:stretch>
            <a:fillRect/>
          </a:stretch>
        </p:blipFill>
        <p:spPr>
          <a:xfrm>
            <a:off x="15570705" y="1019345"/>
            <a:ext cx="2697494" cy="5212328"/>
          </a:xfrm>
          <a:prstGeom prst="round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6E3D7C9B-9726-476C-A267-5A21C28092D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55" r="24155"/>
          <a:stretch/>
        </p:blipFill>
        <p:spPr>
          <a:xfrm>
            <a:off x="18548604" y="1019345"/>
            <a:ext cx="2697494" cy="5212328"/>
          </a:xfrm>
          <a:prstGeom prst="round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3C7529A5-17A4-4B3E-B3F4-AC3B1EAB83F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93" r="30593"/>
          <a:stretch/>
        </p:blipFill>
        <p:spPr>
          <a:xfrm>
            <a:off x="21526503" y="1019345"/>
            <a:ext cx="2697494" cy="5212328"/>
          </a:xfrm>
          <a:prstGeom prst="round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2DE2CD7-6E79-4D45-83BC-EBF54EC09D10}"/>
              </a:ext>
            </a:extLst>
          </p:cNvPr>
          <p:cNvSpPr txBox="1"/>
          <p:nvPr/>
        </p:nvSpPr>
        <p:spPr>
          <a:xfrm>
            <a:off x="12447398" y="145798"/>
            <a:ext cx="116416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>
                <a:latin typeface="Manrope" pitchFamily="2" charset="0"/>
              </a:rPr>
              <a:t>Команда</a:t>
            </a:r>
          </a:p>
        </p:txBody>
      </p:sp>
    </p:spTree>
    <p:extLst>
      <p:ext uri="{BB962C8B-B14F-4D97-AF65-F5344CB8AC3E}">
        <p14:creationId xmlns:p14="http://schemas.microsoft.com/office/powerpoint/2010/main" val="5255289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6E61E648-6B93-462D-B64D-D982F06F6B1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852" r="30806"/>
          <a:stretch/>
        </p:blipFill>
        <p:spPr>
          <a:xfrm>
            <a:off x="237600" y="1018978"/>
            <a:ext cx="1320668" cy="5212328"/>
          </a:xfrm>
          <a:prstGeom prst="round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8A25BE51-C041-470F-BE7F-488319F83771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29" r="37329"/>
          <a:stretch>
            <a:fillRect/>
          </a:stretch>
        </p:blipFill>
        <p:spPr>
          <a:prstGeom prst="round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9956CC95-F6DC-4A0E-95B1-B6BCD6CA0485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54" r="10854"/>
          <a:stretch/>
        </p:blipFill>
        <p:spPr>
          <a:xfrm>
            <a:off x="3523873" y="1018978"/>
            <a:ext cx="5178525" cy="5212328"/>
          </a:xfrm>
          <a:prstGeom prst="roundRect">
            <a:avLst>
              <a:gd name="adj" fmla="val 5999"/>
            </a:avLst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40043424-DCC0-4838-8594-8C25A8A7546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19" r="44039"/>
          <a:stretch/>
        </p:blipFill>
        <p:spPr>
          <a:xfrm>
            <a:off x="9008433" y="1018978"/>
            <a:ext cx="1320668" cy="5212328"/>
          </a:xfrm>
          <a:prstGeom prst="round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42DC5507-ECDC-41DF-A59E-EAFC97837A8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29" r="37329"/>
          <a:stretch>
            <a:fillRect/>
          </a:stretch>
        </p:blipFill>
        <p:spPr>
          <a:prstGeom prst="round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1DBD6D6-9759-4044-AB8D-79E8E86E6FE3}"/>
              </a:ext>
            </a:extLst>
          </p:cNvPr>
          <p:cNvSpPr txBox="1"/>
          <p:nvPr/>
        </p:nvSpPr>
        <p:spPr>
          <a:xfrm>
            <a:off x="275199" y="139894"/>
            <a:ext cx="116416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>
                <a:latin typeface="Manrope" pitchFamily="2" charset="0"/>
              </a:rPr>
              <a:t>Голосов Георгий - </a:t>
            </a:r>
            <a:r>
              <a:rPr lang="en-US" sz="4000" b="1" dirty="0">
                <a:latin typeface="Manrope" pitchFamily="2" charset="0"/>
              </a:rPr>
              <a:t>Analytics</a:t>
            </a:r>
            <a:endParaRPr lang="ru-RU" sz="4000" b="1" dirty="0">
              <a:latin typeface="Manrope" pitchFamily="2" charset="0"/>
            </a:endParaRPr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18EA801D-FCFF-4353-9A77-5903DE07793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085964">
            <a:off x="9044693" y="-2116387"/>
            <a:ext cx="1620000" cy="16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5560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80A75DEE-A796-4BF7-8932-746B0577FC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085964">
            <a:off x="7996943" y="-316163"/>
            <a:ext cx="1620000" cy="162000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EE46B4B-71D3-4CE6-A218-711286FA1C2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850" r="30808"/>
          <a:stretch/>
        </p:blipFill>
        <p:spPr>
          <a:xfrm>
            <a:off x="237600" y="1018978"/>
            <a:ext cx="1320668" cy="5212328"/>
          </a:xfrm>
          <a:prstGeom prst="round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38C74C12-2EAD-4E79-9F3F-387262B0A833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29" r="37329"/>
          <a:stretch>
            <a:fillRect/>
          </a:stretch>
        </p:blipFill>
        <p:spPr>
          <a:prstGeom prst="round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81AF4F5E-7146-4CCB-A2EC-95AAEF490B81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17" r="40017"/>
          <a:stretch/>
        </p:blipFill>
        <p:spPr>
          <a:xfrm>
            <a:off x="3523873" y="1018978"/>
            <a:ext cx="1320669" cy="5212328"/>
          </a:xfrm>
          <a:prstGeom prst="round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B7BCC28C-E1A2-4548-99E7-4170809B9B3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" r="320"/>
          <a:stretch>
            <a:fillRect/>
          </a:stretch>
        </p:blipFill>
        <p:spPr>
          <a:prstGeom prst="roundRect">
            <a:avLst>
              <a:gd name="adj" fmla="val 5447"/>
            </a:avLst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569EF098-0BD9-4C38-9FE7-8EF73432DC9F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29" r="37329"/>
          <a:stretch>
            <a:fillRect/>
          </a:stretch>
        </p:blipFill>
        <p:spPr>
          <a:prstGeom prst="round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58053BC-8D40-45F8-94F0-54EB1ADDFBE5}"/>
              </a:ext>
            </a:extLst>
          </p:cNvPr>
          <p:cNvSpPr txBox="1"/>
          <p:nvPr/>
        </p:nvSpPr>
        <p:spPr>
          <a:xfrm>
            <a:off x="275199" y="139894"/>
            <a:ext cx="116416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 err="1">
                <a:latin typeface="Manrope" pitchFamily="2" charset="0"/>
              </a:rPr>
              <a:t>Лапенко</a:t>
            </a:r>
            <a:r>
              <a:rPr lang="ru-RU" sz="4000" b="1" dirty="0">
                <a:latin typeface="Manrope" pitchFamily="2" charset="0"/>
              </a:rPr>
              <a:t> Карина – </a:t>
            </a:r>
            <a:r>
              <a:rPr lang="en-US" sz="4000" b="1" dirty="0">
                <a:latin typeface="Manrope" pitchFamily="2" charset="0"/>
              </a:rPr>
              <a:t>Design/Frontend</a:t>
            </a:r>
            <a:endParaRPr lang="ru-RU" sz="4000" b="1" dirty="0">
              <a:latin typeface="Manrop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44130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71A8EA7-F502-404F-B43D-0F4C7D6CAA4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101" r="31557"/>
          <a:stretch/>
        </p:blipFill>
        <p:spPr>
          <a:xfrm>
            <a:off x="237600" y="1018978"/>
            <a:ext cx="1320668" cy="5212328"/>
          </a:xfrm>
          <a:prstGeom prst="round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1E16EC85-3C25-40C0-8B54-95C34FA64193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29" r="37329"/>
          <a:stretch>
            <a:fillRect/>
          </a:stretch>
        </p:blipFill>
        <p:spPr>
          <a:xfrm>
            <a:off x="1919040" y="1018978"/>
            <a:ext cx="1320668" cy="5212328"/>
          </a:xfrm>
          <a:prstGeom prst="round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C6F6E3E9-9CEB-4079-BD75-E5874D1209EB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17" r="40017"/>
          <a:stretch/>
        </p:blipFill>
        <p:spPr>
          <a:xfrm>
            <a:off x="3562881" y="1018978"/>
            <a:ext cx="1320669" cy="5212328"/>
          </a:xfrm>
          <a:prstGeom prst="round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25C7223B-9AB8-46DE-B3B2-52C7ED6CCC4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41" r="44617"/>
          <a:stretch/>
        </p:blipFill>
        <p:spPr>
          <a:xfrm>
            <a:off x="5206723" y="1018978"/>
            <a:ext cx="1320669" cy="5212328"/>
          </a:xfrm>
          <a:prstGeom prst="round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1F1B9C2C-2F23-47AA-856C-1A283E1F4E62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5" r="655"/>
          <a:stretch>
            <a:fillRect/>
          </a:stretch>
        </p:blipFill>
        <p:spPr>
          <a:prstGeom prst="roundRect">
            <a:avLst>
              <a:gd name="adj" fmla="val 5372"/>
            </a:avLst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B4CC439-4EC3-4EF4-843E-81E89BBB49C2}"/>
              </a:ext>
            </a:extLst>
          </p:cNvPr>
          <p:cNvSpPr txBox="1"/>
          <p:nvPr/>
        </p:nvSpPr>
        <p:spPr>
          <a:xfrm>
            <a:off x="275199" y="139894"/>
            <a:ext cx="116416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>
                <a:latin typeface="Manrope" pitchFamily="2" charset="0"/>
              </a:rPr>
              <a:t>Белоусов Донат – </a:t>
            </a:r>
            <a:r>
              <a:rPr lang="en-US" sz="4000" b="1" dirty="0">
                <a:latin typeface="Manrope" pitchFamily="2" charset="0"/>
              </a:rPr>
              <a:t>Technical Writer</a:t>
            </a:r>
            <a:endParaRPr lang="ru-RU" sz="4000" b="1" dirty="0">
              <a:latin typeface="Manrope" pitchFamily="2" charset="0"/>
            </a:endParaRPr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389D20EA-0E5C-428D-8136-54130B9466C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085964">
            <a:off x="8987543" y="-2078288"/>
            <a:ext cx="1620000" cy="1620000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5C4E3F7C-0DB9-4963-B510-DC5A09E3DAA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1151" y="1316225"/>
            <a:ext cx="4225549" cy="4225549"/>
          </a:xfrm>
          <a:prstGeom prst="rect">
            <a:avLst/>
          </a:prstGeom>
          <a:scene3d>
            <a:camera prst="isometricOffAxis2Right"/>
            <a:lightRig rig="threePt" dir="t"/>
          </a:scene3d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78C396CF-CD09-4FEA-9FB0-A3441E861081}"/>
              </a:ext>
            </a:extLst>
          </p:cNvPr>
          <p:cNvSpPr txBox="1"/>
          <p:nvPr/>
        </p:nvSpPr>
        <p:spPr>
          <a:xfrm>
            <a:off x="13057749" y="139894"/>
            <a:ext cx="116416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>
                <a:latin typeface="Manrope" pitchFamily="2" charset="0"/>
              </a:rPr>
              <a:t>Цель</a:t>
            </a:r>
            <a:r>
              <a:rPr lang="en-US" sz="4000" b="1" dirty="0">
                <a:latin typeface="Manrope" pitchFamily="2" charset="0"/>
              </a:rPr>
              <a:t> </a:t>
            </a:r>
            <a:r>
              <a:rPr lang="ru-RU" sz="4000" b="1" dirty="0">
                <a:latin typeface="Manrope" pitchFamily="2" charset="0"/>
              </a:rPr>
              <a:t>и ожидаемый результат</a:t>
            </a:r>
          </a:p>
        </p:txBody>
      </p: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D8382FEE-6334-4AE5-AF21-549C4E948D02}"/>
              </a:ext>
            </a:extLst>
          </p:cNvPr>
          <p:cNvGrpSpPr/>
          <p:nvPr/>
        </p:nvGrpSpPr>
        <p:grpSpPr>
          <a:xfrm>
            <a:off x="17132046" y="2259107"/>
            <a:ext cx="6429375" cy="1020537"/>
            <a:chOff x="3819525" y="3067049"/>
            <a:chExt cx="6429375" cy="1020537"/>
          </a:xfrm>
        </p:grpSpPr>
        <p:sp>
          <p:nvSpPr>
            <p:cNvPr id="19" name="Прямоугольник: скругленные углы 18">
              <a:extLst>
                <a:ext uri="{FF2B5EF4-FFF2-40B4-BE49-F238E27FC236}">
                  <a16:creationId xmlns:a16="http://schemas.microsoft.com/office/drawing/2014/main" id="{F4194927-8B3A-4B70-AE56-2B7B842CD364}"/>
                </a:ext>
              </a:extLst>
            </p:cNvPr>
            <p:cNvSpPr/>
            <p:nvPr/>
          </p:nvSpPr>
          <p:spPr>
            <a:xfrm>
              <a:off x="3819525" y="3067049"/>
              <a:ext cx="6429375" cy="1020537"/>
            </a:xfrm>
            <a:prstGeom prst="roundRect">
              <a:avLst/>
            </a:prstGeom>
            <a:solidFill>
              <a:srgbClr val="B588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17C6FEF-70E2-4582-B0F2-8343A0696E53}"/>
                </a:ext>
              </a:extLst>
            </p:cNvPr>
            <p:cNvSpPr txBox="1"/>
            <p:nvPr/>
          </p:nvSpPr>
          <p:spPr>
            <a:xfrm>
              <a:off x="3819525" y="3095623"/>
              <a:ext cx="6429375" cy="92333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ru-RU" dirty="0">
                  <a:latin typeface="Manrope" pitchFamily="2" charset="0"/>
                </a:rPr>
                <a:t>Разработать сервис для автоматической обработки шахматной партии, размечающий её на наиболее интересные отрезки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368911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Группа 25">
            <a:extLst>
              <a:ext uri="{FF2B5EF4-FFF2-40B4-BE49-F238E27FC236}">
                <a16:creationId xmlns:a16="http://schemas.microsoft.com/office/drawing/2014/main" id="{DB336BEA-776E-42D6-B760-9B8DD1AB8F9F}"/>
              </a:ext>
            </a:extLst>
          </p:cNvPr>
          <p:cNvGrpSpPr/>
          <p:nvPr/>
        </p:nvGrpSpPr>
        <p:grpSpPr>
          <a:xfrm>
            <a:off x="4070575" y="2259107"/>
            <a:ext cx="6429375" cy="1020537"/>
            <a:chOff x="3819525" y="3067049"/>
            <a:chExt cx="6429375" cy="1020537"/>
          </a:xfrm>
        </p:grpSpPr>
        <p:sp>
          <p:nvSpPr>
            <p:cNvPr id="25" name="Прямоугольник: скругленные углы 24">
              <a:extLst>
                <a:ext uri="{FF2B5EF4-FFF2-40B4-BE49-F238E27FC236}">
                  <a16:creationId xmlns:a16="http://schemas.microsoft.com/office/drawing/2014/main" id="{FA3B7ADB-6549-4464-8872-0F990DA3A1AB}"/>
                </a:ext>
              </a:extLst>
            </p:cNvPr>
            <p:cNvSpPr/>
            <p:nvPr/>
          </p:nvSpPr>
          <p:spPr>
            <a:xfrm>
              <a:off x="3819525" y="3067049"/>
              <a:ext cx="6429375" cy="1020537"/>
            </a:xfrm>
            <a:prstGeom prst="roundRect">
              <a:avLst/>
            </a:prstGeom>
            <a:solidFill>
              <a:srgbClr val="B588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6F788E6-656C-4F58-85AB-02F5D5D8C167}"/>
                </a:ext>
              </a:extLst>
            </p:cNvPr>
            <p:cNvSpPr txBox="1"/>
            <p:nvPr/>
          </p:nvSpPr>
          <p:spPr>
            <a:xfrm>
              <a:off x="3819525" y="3095623"/>
              <a:ext cx="6429375" cy="92333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ru-RU" dirty="0">
                  <a:latin typeface="Manrope" pitchFamily="2" charset="0"/>
                </a:rPr>
                <a:t>Разработать сервис для автоматической обработки шахматной партии, размечающий её на наиболее интересные отрезки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EF7328F-7B33-40AA-91F9-9029644DC64E}"/>
              </a:ext>
            </a:extLst>
          </p:cNvPr>
          <p:cNvSpPr txBox="1"/>
          <p:nvPr/>
        </p:nvSpPr>
        <p:spPr>
          <a:xfrm>
            <a:off x="275199" y="139894"/>
            <a:ext cx="116416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>
                <a:latin typeface="Manrope" pitchFamily="2" charset="0"/>
              </a:rPr>
              <a:t>Цель</a:t>
            </a:r>
            <a:r>
              <a:rPr lang="en-US" sz="4000" b="1" dirty="0">
                <a:latin typeface="Manrope" pitchFamily="2" charset="0"/>
              </a:rPr>
              <a:t> </a:t>
            </a:r>
            <a:r>
              <a:rPr lang="ru-RU" sz="4000" b="1" dirty="0">
                <a:latin typeface="Manrope" pitchFamily="2" charset="0"/>
              </a:rPr>
              <a:t>и ожидаемый результат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5A4F82B-0380-445F-9F07-343E257A75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77499" y="1316225"/>
            <a:ext cx="4225549" cy="4225549"/>
          </a:xfrm>
          <a:prstGeom prst="rect">
            <a:avLst/>
          </a:prstGeom>
          <a:scene3d>
            <a:camera prst="isometricOffAxis2Right"/>
            <a:lightRig rig="threePt" dir="t"/>
          </a:scene3d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2D1FADFD-F4B5-4241-A5BD-9E777EAC49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4087477">
            <a:off x="13972506" y="2710669"/>
            <a:ext cx="1866788" cy="1866788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71DBF40F-C9F6-4CF4-8ED9-DEACD2D2C4C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101" r="31557"/>
          <a:stretch/>
        </p:blipFill>
        <p:spPr>
          <a:xfrm>
            <a:off x="-12011550" y="1171378"/>
            <a:ext cx="1320668" cy="5212328"/>
          </a:xfrm>
          <a:prstGeom prst="round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369968D3-3518-43D3-8BC2-8263F49366F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29" r="37329"/>
          <a:stretch>
            <a:fillRect/>
          </a:stretch>
        </p:blipFill>
        <p:spPr>
          <a:xfrm>
            <a:off x="-10330110" y="1171378"/>
            <a:ext cx="1320668" cy="5212328"/>
          </a:xfrm>
          <a:prstGeom prst="round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DE40A8EE-BA7F-4CD4-BB64-5C6894126FD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17" r="40017"/>
          <a:stretch/>
        </p:blipFill>
        <p:spPr>
          <a:xfrm>
            <a:off x="-8686269" y="1171378"/>
            <a:ext cx="1320669" cy="5212328"/>
          </a:xfrm>
          <a:prstGeom prst="round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6C6E4C27-82B4-450E-9B57-578EEFA66E2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41" r="44617"/>
          <a:stretch/>
        </p:blipFill>
        <p:spPr>
          <a:xfrm>
            <a:off x="-7042427" y="1171378"/>
            <a:ext cx="1320669" cy="5212328"/>
          </a:xfrm>
          <a:prstGeom prst="round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FDF45C4F-A394-4E19-BAAA-E0EB4D7C78C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5" r="655"/>
          <a:stretch>
            <a:fillRect/>
          </a:stretch>
        </p:blipFill>
        <p:spPr>
          <a:xfrm>
            <a:off x="-5437593" y="1171378"/>
            <a:ext cx="5144248" cy="5212328"/>
          </a:xfrm>
          <a:prstGeom prst="roundRect">
            <a:avLst>
              <a:gd name="adj" fmla="val 5372"/>
            </a:avLst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C1301B0-1765-454E-80BE-0D67E4D38F83}"/>
              </a:ext>
            </a:extLst>
          </p:cNvPr>
          <p:cNvSpPr txBox="1"/>
          <p:nvPr/>
        </p:nvSpPr>
        <p:spPr>
          <a:xfrm>
            <a:off x="-11973951" y="292294"/>
            <a:ext cx="116416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>
                <a:latin typeface="Manrope" pitchFamily="2" charset="0"/>
              </a:rPr>
              <a:t>Белоусов Донат – </a:t>
            </a:r>
            <a:r>
              <a:rPr lang="en-US" sz="4000" b="1" dirty="0">
                <a:latin typeface="Manrope" pitchFamily="2" charset="0"/>
              </a:rPr>
              <a:t>Technical Writer</a:t>
            </a:r>
            <a:endParaRPr lang="ru-RU" sz="4000" b="1" dirty="0">
              <a:latin typeface="Manrope" pitchFamily="2" charset="0"/>
            </a:endParaRPr>
          </a:p>
        </p:txBody>
      </p:sp>
      <p:grpSp>
        <p:nvGrpSpPr>
          <p:cNvPr id="29" name="Группа 28">
            <a:extLst>
              <a:ext uri="{FF2B5EF4-FFF2-40B4-BE49-F238E27FC236}">
                <a16:creationId xmlns:a16="http://schemas.microsoft.com/office/drawing/2014/main" id="{393036A8-E947-4468-B36F-69A6E699A223}"/>
              </a:ext>
            </a:extLst>
          </p:cNvPr>
          <p:cNvGrpSpPr/>
          <p:nvPr/>
        </p:nvGrpSpPr>
        <p:grpSpPr>
          <a:xfrm>
            <a:off x="4027713" y="4341445"/>
            <a:ext cx="6515100" cy="1200329"/>
            <a:chOff x="3777343" y="3225602"/>
            <a:chExt cx="6515100" cy="1200329"/>
          </a:xfrm>
        </p:grpSpPr>
        <p:sp>
          <p:nvSpPr>
            <p:cNvPr id="27" name="Прямоугольник: скругленные углы 26">
              <a:extLst>
                <a:ext uri="{FF2B5EF4-FFF2-40B4-BE49-F238E27FC236}">
                  <a16:creationId xmlns:a16="http://schemas.microsoft.com/office/drawing/2014/main" id="{71DA8204-7D55-4E2A-BF3A-FC0989236785}"/>
                </a:ext>
              </a:extLst>
            </p:cNvPr>
            <p:cNvSpPr/>
            <p:nvPr/>
          </p:nvSpPr>
          <p:spPr>
            <a:xfrm>
              <a:off x="3777343" y="3225602"/>
              <a:ext cx="6515100" cy="1019828"/>
            </a:xfrm>
            <a:prstGeom prst="roundRect">
              <a:avLst/>
            </a:prstGeom>
            <a:solidFill>
              <a:srgbClr val="B588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chemeClr val="tx1"/>
                </a:solidFill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46F05B1-DE2C-40E4-B3F3-2684598C2208}"/>
                </a:ext>
              </a:extLst>
            </p:cNvPr>
            <p:cNvSpPr txBox="1"/>
            <p:nvPr/>
          </p:nvSpPr>
          <p:spPr>
            <a:xfrm>
              <a:off x="3777343" y="3225602"/>
              <a:ext cx="651510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dirty="0">
                  <a:latin typeface="Manrope" pitchFamily="2" charset="0"/>
                </a:rPr>
                <a:t>Полностью автоматизированная система, которая:</a:t>
              </a:r>
            </a:p>
            <a:p>
              <a:pPr marL="285750" indent="-285750" algn="ctr">
                <a:buFont typeface="Arial" panose="020B0604020202020204" pitchFamily="34" charset="0"/>
                <a:buChar char="•"/>
              </a:pPr>
              <a:r>
                <a:rPr lang="ru-RU" dirty="0">
                  <a:latin typeface="Manrope" pitchFamily="2" charset="0"/>
                </a:rPr>
                <a:t>Выделяет ключевые моменты партии</a:t>
              </a:r>
            </a:p>
            <a:p>
              <a:pPr marL="285750" indent="-285750" algn="ctr">
                <a:buFont typeface="Arial" panose="020B0604020202020204" pitchFamily="34" charset="0"/>
                <a:buChar char="•"/>
              </a:pPr>
              <a:r>
                <a:rPr lang="ru-RU" dirty="0">
                  <a:latin typeface="Manrope" pitchFamily="2" charset="0"/>
                </a:rPr>
                <a:t>Создает видео с этими моментами</a:t>
              </a:r>
            </a:p>
            <a:p>
              <a:pPr algn="ctr"/>
              <a:endParaRPr lang="ru-RU" dirty="0">
                <a:latin typeface="Manrope" pitchFamily="2" charset="0"/>
              </a:endParaRPr>
            </a:p>
          </p:txBody>
        </p:sp>
      </p:grpSp>
      <p:cxnSp>
        <p:nvCxnSpPr>
          <p:cNvPr id="33" name="Прямая со стрелкой 32">
            <a:extLst>
              <a:ext uri="{FF2B5EF4-FFF2-40B4-BE49-F238E27FC236}">
                <a16:creationId xmlns:a16="http://schemas.microsoft.com/office/drawing/2014/main" id="{1ADFF7C9-BB57-4838-AE54-C6CA3BB69A64}"/>
              </a:ext>
            </a:extLst>
          </p:cNvPr>
          <p:cNvCxnSpPr>
            <a:cxnSpLocks/>
            <a:stCxn id="25" idx="2"/>
            <a:endCxn id="28" idx="0"/>
          </p:cNvCxnSpPr>
          <p:nvPr/>
        </p:nvCxnSpPr>
        <p:spPr>
          <a:xfrm>
            <a:off x="7285263" y="3279644"/>
            <a:ext cx="0" cy="1061801"/>
          </a:xfrm>
          <a:prstGeom prst="straightConnector1">
            <a:avLst/>
          </a:prstGeom>
          <a:ln w="76200">
            <a:solidFill>
              <a:srgbClr val="B5886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Группа 29">
            <a:extLst>
              <a:ext uri="{FF2B5EF4-FFF2-40B4-BE49-F238E27FC236}">
                <a16:creationId xmlns:a16="http://schemas.microsoft.com/office/drawing/2014/main" id="{56D3162B-1594-46D1-A29C-2828F7805C42}"/>
              </a:ext>
            </a:extLst>
          </p:cNvPr>
          <p:cNvGrpSpPr/>
          <p:nvPr/>
        </p:nvGrpSpPr>
        <p:grpSpPr>
          <a:xfrm>
            <a:off x="-2894767" y="0"/>
            <a:ext cx="2279163" cy="6858000"/>
            <a:chOff x="10146520" y="0"/>
            <a:chExt cx="2279163" cy="6858000"/>
          </a:xfrm>
        </p:grpSpPr>
        <p:grpSp>
          <p:nvGrpSpPr>
            <p:cNvPr id="31" name="Группа 30">
              <a:extLst>
                <a:ext uri="{FF2B5EF4-FFF2-40B4-BE49-F238E27FC236}">
                  <a16:creationId xmlns:a16="http://schemas.microsoft.com/office/drawing/2014/main" id="{506D7C30-B33B-479B-A5B1-4945A25CDAAC}"/>
                </a:ext>
              </a:extLst>
            </p:cNvPr>
            <p:cNvGrpSpPr/>
            <p:nvPr/>
          </p:nvGrpSpPr>
          <p:grpSpPr>
            <a:xfrm>
              <a:off x="10146520" y="0"/>
              <a:ext cx="2279163" cy="6858000"/>
              <a:chOff x="10161126" y="4"/>
              <a:chExt cx="2279163" cy="6858000"/>
            </a:xfrm>
          </p:grpSpPr>
          <p:sp>
            <p:nvSpPr>
              <p:cNvPr id="34" name="Прямоугольник 33">
                <a:extLst>
                  <a:ext uri="{FF2B5EF4-FFF2-40B4-BE49-F238E27FC236}">
                    <a16:creationId xmlns:a16="http://schemas.microsoft.com/office/drawing/2014/main" id="{5304E94F-5DD0-4E37-9D34-D7490E2DB754}"/>
                  </a:ext>
                </a:extLst>
              </p:cNvPr>
              <p:cNvSpPr/>
              <p:nvPr/>
            </p:nvSpPr>
            <p:spPr>
              <a:xfrm>
                <a:off x="10171200" y="4"/>
                <a:ext cx="2020800" cy="6858000"/>
              </a:xfrm>
              <a:prstGeom prst="rect">
                <a:avLst/>
              </a:prstGeom>
              <a:solidFill>
                <a:srgbClr val="EAD4B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B241CA8D-7D95-4CB1-B633-AF4E6E085E81}"/>
                  </a:ext>
                </a:extLst>
              </p:cNvPr>
              <p:cNvSpPr txBox="1"/>
              <p:nvPr/>
            </p:nvSpPr>
            <p:spPr>
              <a:xfrm>
                <a:off x="10345527" y="200025"/>
                <a:ext cx="1979017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0" b="1" dirty="0">
                    <a:latin typeface="Montserrat" pitchFamily="2" charset="-52"/>
                  </a:rPr>
                  <a:t>06</a:t>
                </a:r>
                <a:endParaRPr lang="ru-RU" sz="9000" b="1" dirty="0">
                  <a:latin typeface="Montserrat" pitchFamily="2" charset="-52"/>
                </a:endParaRPr>
              </a:p>
            </p:txBody>
          </p:sp>
          <p:sp>
            <p:nvSpPr>
              <p:cNvPr id="36" name="Равнобедренный треугольник 35">
                <a:extLst>
                  <a:ext uri="{FF2B5EF4-FFF2-40B4-BE49-F238E27FC236}">
                    <a16:creationId xmlns:a16="http://schemas.microsoft.com/office/drawing/2014/main" id="{D62D1591-1ADB-4F43-916F-7C7E93CA4A9B}"/>
                  </a:ext>
                </a:extLst>
              </p:cNvPr>
              <p:cNvSpPr/>
              <p:nvPr/>
            </p:nvSpPr>
            <p:spPr>
              <a:xfrm rot="5400000">
                <a:off x="11963873" y="901018"/>
                <a:ext cx="704543" cy="248288"/>
              </a:xfrm>
              <a:prstGeom prst="triangle">
                <a:avLst/>
              </a:prstGeom>
              <a:solidFill>
                <a:srgbClr val="EAD4B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grpSp>
            <p:nvGrpSpPr>
              <p:cNvPr id="37" name="Группа 36">
                <a:extLst>
                  <a:ext uri="{FF2B5EF4-FFF2-40B4-BE49-F238E27FC236}">
                    <a16:creationId xmlns:a16="http://schemas.microsoft.com/office/drawing/2014/main" id="{F4F697D4-2747-4E74-A53C-1E5B1EAE8229}"/>
                  </a:ext>
                </a:extLst>
              </p:cNvPr>
              <p:cNvGrpSpPr/>
              <p:nvPr/>
            </p:nvGrpSpPr>
            <p:grpSpPr>
              <a:xfrm>
                <a:off x="10161126" y="2338492"/>
                <a:ext cx="2001272" cy="1504459"/>
                <a:chOff x="-27963" y="2338492"/>
                <a:chExt cx="2001272" cy="1504459"/>
              </a:xfrm>
            </p:grpSpPr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E8DD927D-3425-44FB-A598-FD88B1CBC151}"/>
                    </a:ext>
                  </a:extLst>
                </p:cNvPr>
                <p:cNvSpPr txBox="1"/>
                <p:nvPr/>
              </p:nvSpPr>
              <p:spPr>
                <a:xfrm>
                  <a:off x="-27963" y="2338492"/>
                  <a:ext cx="2001272" cy="76944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200" b="1" dirty="0">
                      <a:latin typeface="Manrope" pitchFamily="2" charset="0"/>
                    </a:rPr>
                    <a:t>User-interface</a:t>
                  </a:r>
                  <a:endParaRPr lang="ru-RU" sz="2200" b="1" dirty="0">
                    <a:latin typeface="Manrope" pitchFamily="2" charset="0"/>
                  </a:endParaRPr>
                </a:p>
              </p:txBody>
            </p:sp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A5E0237C-30B1-473A-AD63-329AC4C0951A}"/>
                    </a:ext>
                  </a:extLst>
                </p:cNvPr>
                <p:cNvSpPr txBox="1"/>
                <p:nvPr/>
              </p:nvSpPr>
              <p:spPr>
                <a:xfrm>
                  <a:off x="251962" y="3196620"/>
                  <a:ext cx="1489992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ru-RU" sz="1200" dirty="0">
                      <a:latin typeface="Manrope" pitchFamily="2" charset="0"/>
                    </a:rPr>
                    <a:t>Разработка пользовательского интерфейса</a:t>
                  </a:r>
                </a:p>
              </p:txBody>
            </p:sp>
          </p:grpSp>
        </p:grpSp>
        <p:pic>
          <p:nvPicPr>
            <p:cNvPr id="32" name="Рисунок 31">
              <a:extLst>
                <a:ext uri="{FF2B5EF4-FFF2-40B4-BE49-F238E27FC236}">
                  <a16:creationId xmlns:a16="http://schemas.microsoft.com/office/drawing/2014/main" id="{2524241C-371D-4A74-80C3-145579A7598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93464" y="5014335"/>
              <a:ext cx="828000" cy="828000"/>
            </a:xfrm>
            <a:prstGeom prst="rect">
              <a:avLst/>
            </a:prstGeom>
          </p:spPr>
        </p:pic>
      </p:grpSp>
      <p:grpSp>
        <p:nvGrpSpPr>
          <p:cNvPr id="40" name="Группа 39">
            <a:extLst>
              <a:ext uri="{FF2B5EF4-FFF2-40B4-BE49-F238E27FC236}">
                <a16:creationId xmlns:a16="http://schemas.microsoft.com/office/drawing/2014/main" id="{D4477FFC-64E6-4A35-B087-C6A6500892A1}"/>
              </a:ext>
            </a:extLst>
          </p:cNvPr>
          <p:cNvGrpSpPr/>
          <p:nvPr/>
        </p:nvGrpSpPr>
        <p:grpSpPr>
          <a:xfrm>
            <a:off x="-2995393" y="4"/>
            <a:ext cx="2357198" cy="6858000"/>
            <a:chOff x="8062291" y="4"/>
            <a:chExt cx="2357198" cy="6858000"/>
          </a:xfrm>
        </p:grpSpPr>
        <p:grpSp>
          <p:nvGrpSpPr>
            <p:cNvPr id="41" name="Группа 40">
              <a:extLst>
                <a:ext uri="{FF2B5EF4-FFF2-40B4-BE49-F238E27FC236}">
                  <a16:creationId xmlns:a16="http://schemas.microsoft.com/office/drawing/2014/main" id="{276F8205-1FAA-482D-ADA0-5B5B825CA5A3}"/>
                </a:ext>
              </a:extLst>
            </p:cNvPr>
            <p:cNvGrpSpPr/>
            <p:nvPr/>
          </p:nvGrpSpPr>
          <p:grpSpPr>
            <a:xfrm>
              <a:off x="8062291" y="4"/>
              <a:ext cx="2357198" cy="6858000"/>
              <a:chOff x="8062291" y="4"/>
              <a:chExt cx="2357198" cy="6858000"/>
            </a:xfrm>
          </p:grpSpPr>
          <p:sp>
            <p:nvSpPr>
              <p:cNvPr id="43" name="Прямоугольник 42">
                <a:extLst>
                  <a:ext uri="{FF2B5EF4-FFF2-40B4-BE49-F238E27FC236}">
                    <a16:creationId xmlns:a16="http://schemas.microsoft.com/office/drawing/2014/main" id="{39736EB4-4997-46B8-9F9C-07FFA1CB83B8}"/>
                  </a:ext>
                </a:extLst>
              </p:cNvPr>
              <p:cNvSpPr/>
              <p:nvPr/>
            </p:nvSpPr>
            <p:spPr>
              <a:xfrm>
                <a:off x="8133600" y="4"/>
                <a:ext cx="2037600" cy="6858000"/>
              </a:xfrm>
              <a:prstGeom prst="rect">
                <a:avLst/>
              </a:prstGeom>
              <a:solidFill>
                <a:srgbClr val="E1C7A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CFBB8125-6D3C-490D-9559-AC12EBF4DFE8}"/>
                  </a:ext>
                </a:extLst>
              </p:cNvPr>
              <p:cNvSpPr txBox="1"/>
              <p:nvPr/>
            </p:nvSpPr>
            <p:spPr>
              <a:xfrm>
                <a:off x="8363615" y="200025"/>
                <a:ext cx="1809058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0" b="1" dirty="0">
                    <a:latin typeface="Montserrat" pitchFamily="2" charset="-52"/>
                  </a:rPr>
                  <a:t>05</a:t>
                </a:r>
                <a:endParaRPr lang="ru-RU" sz="9000" b="1" dirty="0">
                  <a:latin typeface="Montserrat" pitchFamily="2" charset="-52"/>
                </a:endParaRPr>
              </a:p>
            </p:txBody>
          </p:sp>
          <p:sp>
            <p:nvSpPr>
              <p:cNvPr id="45" name="Равнобедренный треугольник 44">
                <a:extLst>
                  <a:ext uri="{FF2B5EF4-FFF2-40B4-BE49-F238E27FC236}">
                    <a16:creationId xmlns:a16="http://schemas.microsoft.com/office/drawing/2014/main" id="{D7E6D081-89D7-4A85-97C3-3296572A3F60}"/>
                  </a:ext>
                </a:extLst>
              </p:cNvPr>
              <p:cNvSpPr/>
              <p:nvPr/>
            </p:nvSpPr>
            <p:spPr>
              <a:xfrm rot="5400000">
                <a:off x="9943073" y="901018"/>
                <a:ext cx="704543" cy="248288"/>
              </a:xfrm>
              <a:prstGeom prst="triangle">
                <a:avLst/>
              </a:prstGeom>
              <a:solidFill>
                <a:srgbClr val="E1C7A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grpSp>
            <p:nvGrpSpPr>
              <p:cNvPr id="46" name="Группа 45">
                <a:extLst>
                  <a:ext uri="{FF2B5EF4-FFF2-40B4-BE49-F238E27FC236}">
                    <a16:creationId xmlns:a16="http://schemas.microsoft.com/office/drawing/2014/main" id="{67E269BC-B0F2-4DB2-9071-6C2ACBF83FE8}"/>
                  </a:ext>
                </a:extLst>
              </p:cNvPr>
              <p:cNvGrpSpPr/>
              <p:nvPr/>
            </p:nvGrpSpPr>
            <p:grpSpPr>
              <a:xfrm>
                <a:off x="8062291" y="2338492"/>
                <a:ext cx="2001272" cy="1689125"/>
                <a:chOff x="-27963" y="2338492"/>
                <a:chExt cx="2001272" cy="1689125"/>
              </a:xfrm>
            </p:grpSpPr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AF6809FA-CD14-4D8D-850C-7B25369260F3}"/>
                    </a:ext>
                  </a:extLst>
                </p:cNvPr>
                <p:cNvSpPr txBox="1"/>
                <p:nvPr/>
              </p:nvSpPr>
              <p:spPr>
                <a:xfrm>
                  <a:off x="-27963" y="2338492"/>
                  <a:ext cx="2001272" cy="76944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ru-RU" sz="2200" b="1" dirty="0">
                      <a:latin typeface="Manrope" pitchFamily="2" charset="0"/>
                    </a:rPr>
                    <a:t>Видео</a:t>
                  </a:r>
                  <a:r>
                    <a:rPr lang="en-US" sz="2200" b="1" dirty="0">
                      <a:latin typeface="Manrope" pitchFamily="2" charset="0"/>
                    </a:rPr>
                    <a:t>-</a:t>
                  </a:r>
                  <a:r>
                    <a:rPr lang="ru-RU" sz="2200" b="1" dirty="0">
                      <a:latin typeface="Manrope" pitchFamily="2" charset="0"/>
                    </a:rPr>
                    <a:t>эффекты</a:t>
                  </a:r>
                </a:p>
              </p:txBody>
            </p:sp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391249C6-7359-4B5D-9703-9CF3BCF7FEED}"/>
                    </a:ext>
                  </a:extLst>
                </p:cNvPr>
                <p:cNvSpPr txBox="1"/>
                <p:nvPr/>
              </p:nvSpPr>
              <p:spPr>
                <a:xfrm>
                  <a:off x="251962" y="3196620"/>
                  <a:ext cx="1489992" cy="830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ru-RU" sz="1200" dirty="0">
                      <a:latin typeface="Manrope" pitchFamily="2" charset="0"/>
                    </a:rPr>
                    <a:t>Разработка нейронной сети  для наложения видеоэффектов</a:t>
                  </a:r>
                </a:p>
              </p:txBody>
            </p:sp>
          </p:grpSp>
        </p:grpSp>
        <p:pic>
          <p:nvPicPr>
            <p:cNvPr id="42" name="Рисунок 41">
              <a:extLst>
                <a:ext uri="{FF2B5EF4-FFF2-40B4-BE49-F238E27FC236}">
                  <a16:creationId xmlns:a16="http://schemas.microsoft.com/office/drawing/2014/main" id="{50E1A3EE-9279-4311-9A60-6B02EC57A2B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59284" y="5014335"/>
              <a:ext cx="828000" cy="828000"/>
            </a:xfrm>
            <a:prstGeom prst="rect">
              <a:avLst/>
            </a:prstGeom>
          </p:spPr>
        </p:pic>
      </p:grpSp>
      <p:cxnSp>
        <p:nvCxnSpPr>
          <p:cNvPr id="84" name="Google Shape;34;p2">
            <a:extLst>
              <a:ext uri="{FF2B5EF4-FFF2-40B4-BE49-F238E27FC236}">
                <a16:creationId xmlns:a16="http://schemas.microsoft.com/office/drawing/2014/main" id="{3162B9E9-8CA1-4E27-B3AE-2CCDD611E524}"/>
              </a:ext>
            </a:extLst>
          </p:cNvPr>
          <p:cNvCxnSpPr>
            <a:cxnSpLocks/>
          </p:cNvCxnSpPr>
          <p:nvPr/>
        </p:nvCxnSpPr>
        <p:spPr>
          <a:xfrm>
            <a:off x="0" y="6350169"/>
            <a:ext cx="12192000" cy="0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85" name="Рисунок 84">
            <a:extLst>
              <a:ext uri="{FF2B5EF4-FFF2-40B4-BE49-F238E27FC236}">
                <a16:creationId xmlns:a16="http://schemas.microsoft.com/office/drawing/2014/main" id="{D903D5EA-0093-4716-A4B4-A48094C5292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702473" y="6399659"/>
            <a:ext cx="447606" cy="431672"/>
          </a:xfrm>
          <a:prstGeom prst="rect">
            <a:avLst/>
          </a:prstGeom>
        </p:spPr>
      </p:pic>
      <p:sp>
        <p:nvSpPr>
          <p:cNvPr id="86" name="TextBox 85">
            <a:extLst>
              <a:ext uri="{FF2B5EF4-FFF2-40B4-BE49-F238E27FC236}">
                <a16:creationId xmlns:a16="http://schemas.microsoft.com/office/drawing/2014/main" id="{ABD98415-702C-4DB9-A7D1-6E77F1A31AA3}"/>
              </a:ext>
            </a:extLst>
          </p:cNvPr>
          <p:cNvSpPr txBox="1"/>
          <p:nvPr/>
        </p:nvSpPr>
        <p:spPr>
          <a:xfrm flipH="1">
            <a:off x="11150079" y="6365557"/>
            <a:ext cx="148743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300" b="1" dirty="0">
                <a:gradFill flip="none" rotWithShape="1">
                  <a:gsLst>
                    <a:gs pos="31000">
                      <a:srgbClr val="6565F1"/>
                    </a:gs>
                    <a:gs pos="100000">
                      <a:srgbClr val="D547EF"/>
                    </a:gs>
                  </a:gsLst>
                  <a:lin ang="0" scaled="1"/>
                  <a:tileRect/>
                </a:gradFill>
                <a:effectLst/>
                <a:latin typeface="Manrope ExtraBold" pitchFamily="2" charset="0"/>
                <a:ea typeface="Menlo" panose="020B0609030804020204" pitchFamily="49" charset="0"/>
                <a:cs typeface="Menlo" panose="020B0609030804020204" pitchFamily="49" charset="0"/>
              </a:rPr>
              <a:t>Цифровая</a:t>
            </a:r>
            <a:endParaRPr lang="en-US" sz="1300" b="1" dirty="0">
              <a:gradFill flip="none" rotWithShape="1">
                <a:gsLst>
                  <a:gs pos="31000">
                    <a:srgbClr val="6565F1"/>
                  </a:gs>
                  <a:gs pos="100000">
                    <a:srgbClr val="D547EF"/>
                  </a:gs>
                </a:gsLst>
                <a:lin ang="0" scaled="1"/>
                <a:tileRect/>
              </a:gradFill>
              <a:effectLst/>
              <a:latin typeface="Manrope ExtraBold" pitchFamily="2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ru-RU" sz="1300" b="1" dirty="0">
                <a:solidFill>
                  <a:schemeClr val="tx1"/>
                </a:solidFill>
                <a:effectLst/>
                <a:latin typeface="Manrope ExtraBold" pitchFamily="2" charset="0"/>
                <a:ea typeface="Menlo" panose="020B0609030804020204" pitchFamily="49" charset="0"/>
                <a:cs typeface="Menlo" panose="020B0609030804020204" pitchFamily="49" charset="0"/>
              </a:rPr>
              <a:t>кафедра</a:t>
            </a:r>
            <a:r>
              <a:rPr lang="ru-RU" sz="1300" b="1" dirty="0">
                <a:effectLst/>
                <a:latin typeface="Manrope ExtraBold" pitchFamily="2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</a:p>
        </p:txBody>
      </p:sp>
      <p:pic>
        <p:nvPicPr>
          <p:cNvPr id="87" name="Рисунок 86">
            <a:extLst>
              <a:ext uri="{FF2B5EF4-FFF2-40B4-BE49-F238E27FC236}">
                <a16:creationId xmlns:a16="http://schemas.microsoft.com/office/drawing/2014/main" id="{FE1E2BD7-F574-4ED5-83E7-522A21B9A8B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350714" y="6447833"/>
            <a:ext cx="1091861" cy="305721"/>
          </a:xfrm>
          <a:prstGeom prst="rect">
            <a:avLst/>
          </a:prstGeom>
        </p:spPr>
      </p:pic>
      <p:grpSp>
        <p:nvGrpSpPr>
          <p:cNvPr id="88" name="Группа 87">
            <a:extLst>
              <a:ext uri="{FF2B5EF4-FFF2-40B4-BE49-F238E27FC236}">
                <a16:creationId xmlns:a16="http://schemas.microsoft.com/office/drawing/2014/main" id="{836562F3-DE08-40BE-94D7-A53134A0BDF3}"/>
              </a:ext>
            </a:extLst>
          </p:cNvPr>
          <p:cNvGrpSpPr/>
          <p:nvPr/>
        </p:nvGrpSpPr>
        <p:grpSpPr>
          <a:xfrm>
            <a:off x="7524501" y="6411722"/>
            <a:ext cx="1641457" cy="400110"/>
            <a:chOff x="3572020" y="1890771"/>
            <a:chExt cx="1641457" cy="400110"/>
          </a:xfrm>
        </p:grpSpPr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90B22D02-F872-4170-8C35-1D5FB8AA2D51}"/>
                </a:ext>
              </a:extLst>
            </p:cNvPr>
            <p:cNvSpPr txBox="1"/>
            <p:nvPr userDrawn="1"/>
          </p:nvSpPr>
          <p:spPr>
            <a:xfrm flipH="1">
              <a:off x="3572020" y="1911394"/>
              <a:ext cx="3446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Krona One" panose="02010605030500060004" pitchFamily="2" charset="0"/>
                </a:rPr>
                <a:t>H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596C3BA7-1511-4232-B563-653F000C5FDA}"/>
                </a:ext>
              </a:extLst>
            </p:cNvPr>
            <p:cNvSpPr txBox="1"/>
            <p:nvPr userDrawn="1"/>
          </p:nvSpPr>
          <p:spPr>
            <a:xfrm>
              <a:off x="3959713" y="1890771"/>
              <a:ext cx="125376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Krona One" panose="02010605030500060004" pitchFamily="2" charset="0"/>
                </a:rPr>
                <a:t>Chess</a:t>
              </a:r>
              <a:endParaRPr lang="ru-RU" sz="2000" dirty="0"/>
            </a:p>
          </p:txBody>
        </p:sp>
        <p:pic>
          <p:nvPicPr>
            <p:cNvPr id="91" name="Рисунок 90">
              <a:extLst>
                <a:ext uri="{FF2B5EF4-FFF2-40B4-BE49-F238E27FC236}">
                  <a16:creationId xmlns:a16="http://schemas.microsoft.com/office/drawing/2014/main" id="{089ADB7F-EE16-4A41-B2CA-458E72D9431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79638" y="2001444"/>
              <a:ext cx="178764" cy="178764"/>
            </a:xfrm>
            <a:prstGeom prst="rect">
              <a:avLst/>
            </a:prstGeom>
          </p:spPr>
        </p:pic>
      </p:grpSp>
      <p:grpSp>
        <p:nvGrpSpPr>
          <p:cNvPr id="101" name="Группа 100">
            <a:extLst>
              <a:ext uri="{FF2B5EF4-FFF2-40B4-BE49-F238E27FC236}">
                <a16:creationId xmlns:a16="http://schemas.microsoft.com/office/drawing/2014/main" id="{BDFAAC4F-9D14-4201-B034-009CBAF3C527}"/>
              </a:ext>
            </a:extLst>
          </p:cNvPr>
          <p:cNvGrpSpPr/>
          <p:nvPr/>
        </p:nvGrpSpPr>
        <p:grpSpPr>
          <a:xfrm>
            <a:off x="-3123684" y="4"/>
            <a:ext cx="2304743" cy="6858000"/>
            <a:chOff x="6077146" y="4"/>
            <a:chExt cx="2304743" cy="6858000"/>
          </a:xfrm>
        </p:grpSpPr>
        <p:grpSp>
          <p:nvGrpSpPr>
            <p:cNvPr id="102" name="Группа 101">
              <a:extLst>
                <a:ext uri="{FF2B5EF4-FFF2-40B4-BE49-F238E27FC236}">
                  <a16:creationId xmlns:a16="http://schemas.microsoft.com/office/drawing/2014/main" id="{0E98EB99-1AF2-4144-95CF-E9A0AB684813}"/>
                </a:ext>
              </a:extLst>
            </p:cNvPr>
            <p:cNvGrpSpPr/>
            <p:nvPr/>
          </p:nvGrpSpPr>
          <p:grpSpPr>
            <a:xfrm>
              <a:off x="6077146" y="4"/>
              <a:ext cx="2304743" cy="6858000"/>
              <a:chOff x="6077146" y="4"/>
              <a:chExt cx="2304743" cy="6858000"/>
            </a:xfrm>
          </p:grpSpPr>
          <p:sp>
            <p:nvSpPr>
              <p:cNvPr id="104" name="Прямоугольник 103">
                <a:extLst>
                  <a:ext uri="{FF2B5EF4-FFF2-40B4-BE49-F238E27FC236}">
                    <a16:creationId xmlns:a16="http://schemas.microsoft.com/office/drawing/2014/main" id="{0769945A-20EE-474E-B7D5-2593EC0AB197}"/>
                  </a:ext>
                </a:extLst>
              </p:cNvPr>
              <p:cNvSpPr/>
              <p:nvPr/>
            </p:nvSpPr>
            <p:spPr>
              <a:xfrm>
                <a:off x="6096000" y="4"/>
                <a:ext cx="2037600" cy="6858000"/>
              </a:xfrm>
              <a:prstGeom prst="rect">
                <a:avLst/>
              </a:prstGeom>
              <a:solidFill>
                <a:srgbClr val="D4B59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35F95F27-1545-498A-9389-6C4665022C07}"/>
                  </a:ext>
                </a:extLst>
              </p:cNvPr>
              <p:cNvSpPr txBox="1"/>
              <p:nvPr/>
            </p:nvSpPr>
            <p:spPr>
              <a:xfrm>
                <a:off x="6307961" y="200025"/>
                <a:ext cx="1831313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0" b="1" dirty="0">
                    <a:latin typeface="Montserrat" pitchFamily="2" charset="-52"/>
                  </a:rPr>
                  <a:t>04</a:t>
                </a:r>
                <a:endParaRPr lang="ru-RU" sz="9000" b="1" dirty="0">
                  <a:latin typeface="Montserrat" pitchFamily="2" charset="-52"/>
                </a:endParaRPr>
              </a:p>
            </p:txBody>
          </p:sp>
          <p:sp>
            <p:nvSpPr>
              <p:cNvPr id="106" name="Равнобедренный треугольник 105">
                <a:extLst>
                  <a:ext uri="{FF2B5EF4-FFF2-40B4-BE49-F238E27FC236}">
                    <a16:creationId xmlns:a16="http://schemas.microsoft.com/office/drawing/2014/main" id="{AE54BDB4-5627-4F2F-9B29-02E85EE26773}"/>
                  </a:ext>
                </a:extLst>
              </p:cNvPr>
              <p:cNvSpPr/>
              <p:nvPr/>
            </p:nvSpPr>
            <p:spPr>
              <a:xfrm rot="5400000">
                <a:off x="7905473" y="901019"/>
                <a:ext cx="704543" cy="248288"/>
              </a:xfrm>
              <a:prstGeom prst="triangle">
                <a:avLst/>
              </a:prstGeom>
              <a:solidFill>
                <a:srgbClr val="D4B59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grpSp>
            <p:nvGrpSpPr>
              <p:cNvPr id="107" name="Группа 106">
                <a:extLst>
                  <a:ext uri="{FF2B5EF4-FFF2-40B4-BE49-F238E27FC236}">
                    <a16:creationId xmlns:a16="http://schemas.microsoft.com/office/drawing/2014/main" id="{C60FDADD-1669-44FB-BE9A-FCDB718E23DA}"/>
                  </a:ext>
                </a:extLst>
              </p:cNvPr>
              <p:cNvGrpSpPr/>
              <p:nvPr/>
            </p:nvGrpSpPr>
            <p:grpSpPr>
              <a:xfrm>
                <a:off x="6077146" y="2338492"/>
                <a:ext cx="2001272" cy="1504459"/>
                <a:chOff x="-27963" y="2338492"/>
                <a:chExt cx="2001272" cy="1504459"/>
              </a:xfrm>
            </p:grpSpPr>
            <p:sp>
              <p:nvSpPr>
                <p:cNvPr id="108" name="TextBox 107">
                  <a:extLst>
                    <a:ext uri="{FF2B5EF4-FFF2-40B4-BE49-F238E27FC236}">
                      <a16:creationId xmlns:a16="http://schemas.microsoft.com/office/drawing/2014/main" id="{0ECED395-3C34-4337-B271-EF10ED644873}"/>
                    </a:ext>
                  </a:extLst>
                </p:cNvPr>
                <p:cNvSpPr txBox="1"/>
                <p:nvPr/>
              </p:nvSpPr>
              <p:spPr>
                <a:xfrm>
                  <a:off x="-27963" y="2338492"/>
                  <a:ext cx="2001272" cy="76944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ru-RU" sz="2200" b="1" dirty="0" err="1">
                      <a:latin typeface="Manrope" pitchFamily="2" charset="0"/>
                    </a:rPr>
                    <a:t>Эффектив-ность</a:t>
                  </a:r>
                  <a:endParaRPr lang="ru-RU" sz="2200" b="1" dirty="0">
                    <a:latin typeface="Manrope" pitchFamily="2" charset="0"/>
                  </a:endParaRPr>
                </a:p>
              </p:txBody>
            </p:sp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C23690C0-6E3C-472E-A2BC-0AD490C5FA8B}"/>
                    </a:ext>
                  </a:extLst>
                </p:cNvPr>
                <p:cNvSpPr txBox="1"/>
                <p:nvPr/>
              </p:nvSpPr>
              <p:spPr>
                <a:xfrm>
                  <a:off x="251962" y="3196620"/>
                  <a:ext cx="1489992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ru-RU" sz="1200" dirty="0">
                      <a:latin typeface="Manrope" pitchFamily="2" charset="0"/>
                    </a:rPr>
                    <a:t>Провести анализ эффективности работы модели</a:t>
                  </a:r>
                </a:p>
              </p:txBody>
            </p:sp>
          </p:grpSp>
        </p:grpSp>
        <p:pic>
          <p:nvPicPr>
            <p:cNvPr id="103" name="Рисунок 102">
              <a:extLst>
                <a:ext uri="{FF2B5EF4-FFF2-40B4-BE49-F238E27FC236}">
                  <a16:creationId xmlns:a16="http://schemas.microsoft.com/office/drawing/2014/main" id="{6EF2DD0E-C6D3-4EA5-BC93-649F4F4E898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51438" y="5014335"/>
              <a:ext cx="828000" cy="828000"/>
            </a:xfrm>
            <a:prstGeom prst="rect">
              <a:avLst/>
            </a:prstGeom>
          </p:spPr>
        </p:pic>
      </p:grpSp>
      <p:grpSp>
        <p:nvGrpSpPr>
          <p:cNvPr id="92" name="Группа 91">
            <a:extLst>
              <a:ext uri="{FF2B5EF4-FFF2-40B4-BE49-F238E27FC236}">
                <a16:creationId xmlns:a16="http://schemas.microsoft.com/office/drawing/2014/main" id="{83D8F23F-B8C0-483C-897C-744B65C2DAB2}"/>
              </a:ext>
            </a:extLst>
          </p:cNvPr>
          <p:cNvGrpSpPr/>
          <p:nvPr/>
        </p:nvGrpSpPr>
        <p:grpSpPr>
          <a:xfrm>
            <a:off x="-3201019" y="3"/>
            <a:ext cx="2269089" cy="6858000"/>
            <a:chOff x="4075200" y="3"/>
            <a:chExt cx="2269089" cy="6858000"/>
          </a:xfrm>
        </p:grpSpPr>
        <p:grpSp>
          <p:nvGrpSpPr>
            <p:cNvPr id="93" name="Группа 92">
              <a:extLst>
                <a:ext uri="{FF2B5EF4-FFF2-40B4-BE49-F238E27FC236}">
                  <a16:creationId xmlns:a16="http://schemas.microsoft.com/office/drawing/2014/main" id="{E3F92631-5D5A-49C4-9A23-CD5776FD4C0A}"/>
                </a:ext>
              </a:extLst>
            </p:cNvPr>
            <p:cNvGrpSpPr/>
            <p:nvPr/>
          </p:nvGrpSpPr>
          <p:grpSpPr>
            <a:xfrm>
              <a:off x="4075200" y="3"/>
              <a:ext cx="2269089" cy="6858000"/>
              <a:chOff x="4075200" y="3"/>
              <a:chExt cx="2269089" cy="6858000"/>
            </a:xfrm>
          </p:grpSpPr>
          <p:sp>
            <p:nvSpPr>
              <p:cNvPr id="95" name="Прямоугольник 94">
                <a:extLst>
                  <a:ext uri="{FF2B5EF4-FFF2-40B4-BE49-F238E27FC236}">
                    <a16:creationId xmlns:a16="http://schemas.microsoft.com/office/drawing/2014/main" id="{B1757117-54EA-4DC3-80CF-066D08209E9A}"/>
                  </a:ext>
                </a:extLst>
              </p:cNvPr>
              <p:cNvSpPr/>
              <p:nvPr/>
            </p:nvSpPr>
            <p:spPr>
              <a:xfrm>
                <a:off x="4075200" y="3"/>
                <a:ext cx="2037600" cy="6858000"/>
              </a:xfrm>
              <a:prstGeom prst="rect">
                <a:avLst/>
              </a:prstGeom>
              <a:solidFill>
                <a:srgbClr val="C9A58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34A007F7-0057-45A7-8E31-E1D63223B459}"/>
                  </a:ext>
                </a:extLst>
              </p:cNvPr>
              <p:cNvSpPr txBox="1"/>
              <p:nvPr/>
            </p:nvSpPr>
            <p:spPr>
              <a:xfrm>
                <a:off x="4301015" y="200025"/>
                <a:ext cx="1831313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0" b="1" dirty="0">
                    <a:latin typeface="Montserrat" pitchFamily="2" charset="-52"/>
                  </a:rPr>
                  <a:t>03</a:t>
                </a:r>
                <a:endParaRPr lang="ru-RU" sz="9000" b="1" dirty="0">
                  <a:latin typeface="Montserrat" pitchFamily="2" charset="-52"/>
                </a:endParaRPr>
              </a:p>
            </p:txBody>
          </p:sp>
          <p:sp>
            <p:nvSpPr>
              <p:cNvPr id="97" name="Равнобедренный треугольник 96">
                <a:extLst>
                  <a:ext uri="{FF2B5EF4-FFF2-40B4-BE49-F238E27FC236}">
                    <a16:creationId xmlns:a16="http://schemas.microsoft.com/office/drawing/2014/main" id="{A98EDED1-D287-4529-BE90-2DDD8048F524}"/>
                  </a:ext>
                </a:extLst>
              </p:cNvPr>
              <p:cNvSpPr/>
              <p:nvPr/>
            </p:nvSpPr>
            <p:spPr>
              <a:xfrm rot="5400000">
                <a:off x="5867873" y="901017"/>
                <a:ext cx="704543" cy="248288"/>
              </a:xfrm>
              <a:prstGeom prst="triangle">
                <a:avLst/>
              </a:prstGeom>
              <a:solidFill>
                <a:srgbClr val="C9A58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grpSp>
            <p:nvGrpSpPr>
              <p:cNvPr id="98" name="Группа 97">
                <a:extLst>
                  <a:ext uri="{FF2B5EF4-FFF2-40B4-BE49-F238E27FC236}">
                    <a16:creationId xmlns:a16="http://schemas.microsoft.com/office/drawing/2014/main" id="{8ABFF388-58CF-4AF2-80E5-94A639AE4B4E}"/>
                  </a:ext>
                </a:extLst>
              </p:cNvPr>
              <p:cNvGrpSpPr/>
              <p:nvPr/>
            </p:nvGrpSpPr>
            <p:grpSpPr>
              <a:xfrm>
                <a:off x="4086045" y="2338492"/>
                <a:ext cx="2001272" cy="2058457"/>
                <a:chOff x="-27963" y="2338492"/>
                <a:chExt cx="2001272" cy="2058457"/>
              </a:xfrm>
            </p:grpSpPr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3828020B-7420-468E-A21C-83A44C1B0701}"/>
                    </a:ext>
                  </a:extLst>
                </p:cNvPr>
                <p:cNvSpPr txBox="1"/>
                <p:nvPr/>
              </p:nvSpPr>
              <p:spPr>
                <a:xfrm>
                  <a:off x="-27963" y="2338492"/>
                  <a:ext cx="2001272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ru-RU" sz="2200" b="1" dirty="0">
                      <a:latin typeface="Manrope" pitchFamily="2" charset="0"/>
                    </a:rPr>
                    <a:t>Нейросеть</a:t>
                  </a:r>
                </a:p>
              </p:txBody>
            </p:sp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1D335EBF-DC60-458B-BFDA-5B3E5587EE84}"/>
                    </a:ext>
                  </a:extLst>
                </p:cNvPr>
                <p:cNvSpPr txBox="1"/>
                <p:nvPr/>
              </p:nvSpPr>
              <p:spPr>
                <a:xfrm>
                  <a:off x="251962" y="3196620"/>
                  <a:ext cx="1489992" cy="120032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ru-RU" sz="1200" dirty="0">
                      <a:latin typeface="Manrope" pitchFamily="2" charset="0"/>
                    </a:rPr>
                    <a:t>Обучить нейронную модель для определения интересных моментов </a:t>
                  </a:r>
                </a:p>
              </p:txBody>
            </p:sp>
          </p:grpSp>
        </p:grpSp>
        <p:pic>
          <p:nvPicPr>
            <p:cNvPr id="94" name="Рисунок 93">
              <a:extLst>
                <a:ext uri="{FF2B5EF4-FFF2-40B4-BE49-F238E27FC236}">
                  <a16:creationId xmlns:a16="http://schemas.microsoft.com/office/drawing/2014/main" id="{F5016BA2-18F8-4C24-BB81-86AA42ACFCD9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673934" y="5014335"/>
              <a:ext cx="828000" cy="828000"/>
            </a:xfrm>
            <a:prstGeom prst="rect">
              <a:avLst/>
            </a:prstGeom>
          </p:spPr>
        </p:pic>
      </p:grpSp>
      <p:grpSp>
        <p:nvGrpSpPr>
          <p:cNvPr id="67" name="Группа 66">
            <a:extLst>
              <a:ext uri="{FF2B5EF4-FFF2-40B4-BE49-F238E27FC236}">
                <a16:creationId xmlns:a16="http://schemas.microsoft.com/office/drawing/2014/main" id="{ADDF9F62-3827-40D1-95FE-7C73FEE6A70A}"/>
              </a:ext>
            </a:extLst>
          </p:cNvPr>
          <p:cNvGrpSpPr/>
          <p:nvPr/>
        </p:nvGrpSpPr>
        <p:grpSpPr>
          <a:xfrm>
            <a:off x="-3338146" y="0"/>
            <a:ext cx="2327200" cy="6858000"/>
            <a:chOff x="1992735" y="0"/>
            <a:chExt cx="2327200" cy="6858000"/>
          </a:xfrm>
        </p:grpSpPr>
        <p:grpSp>
          <p:nvGrpSpPr>
            <p:cNvPr id="68" name="Группа 67">
              <a:extLst>
                <a:ext uri="{FF2B5EF4-FFF2-40B4-BE49-F238E27FC236}">
                  <a16:creationId xmlns:a16="http://schemas.microsoft.com/office/drawing/2014/main" id="{AA76F41E-649F-4CDC-970F-D0A8CA7EE1BC}"/>
                </a:ext>
              </a:extLst>
            </p:cNvPr>
            <p:cNvGrpSpPr/>
            <p:nvPr/>
          </p:nvGrpSpPr>
          <p:grpSpPr>
            <a:xfrm>
              <a:off x="1992735" y="0"/>
              <a:ext cx="2327200" cy="6858000"/>
              <a:chOff x="1990110" y="3"/>
              <a:chExt cx="2327200" cy="6858000"/>
            </a:xfrm>
          </p:grpSpPr>
          <p:sp>
            <p:nvSpPr>
              <p:cNvPr id="70" name="Прямоугольник 69">
                <a:extLst>
                  <a:ext uri="{FF2B5EF4-FFF2-40B4-BE49-F238E27FC236}">
                    <a16:creationId xmlns:a16="http://schemas.microsoft.com/office/drawing/2014/main" id="{36360A2E-FAA9-4DC6-B44B-ECCA9B5D5FB1}"/>
                  </a:ext>
                </a:extLst>
              </p:cNvPr>
              <p:cNvSpPr/>
              <p:nvPr/>
            </p:nvSpPr>
            <p:spPr>
              <a:xfrm>
                <a:off x="2046000" y="3"/>
                <a:ext cx="2037600" cy="6858000"/>
              </a:xfrm>
              <a:prstGeom prst="rect">
                <a:avLst/>
              </a:prstGeom>
              <a:solidFill>
                <a:srgbClr val="BE957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5F754A92-1E8A-4A69-A620-12104A83509D}"/>
                  </a:ext>
                </a:extLst>
              </p:cNvPr>
              <p:cNvSpPr txBox="1"/>
              <p:nvPr/>
            </p:nvSpPr>
            <p:spPr>
              <a:xfrm>
                <a:off x="2219738" y="200025"/>
                <a:ext cx="1806112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0" b="1" dirty="0">
                    <a:latin typeface="Montserrat" pitchFamily="2" charset="-52"/>
                  </a:rPr>
                  <a:t>02</a:t>
                </a:r>
                <a:endParaRPr lang="ru-RU" sz="9000" b="1" dirty="0">
                  <a:latin typeface="Montserrat" pitchFamily="2" charset="-52"/>
                </a:endParaRPr>
              </a:p>
            </p:txBody>
          </p:sp>
          <p:sp>
            <p:nvSpPr>
              <p:cNvPr id="72" name="Равнобедренный треугольник 71">
                <a:extLst>
                  <a:ext uri="{FF2B5EF4-FFF2-40B4-BE49-F238E27FC236}">
                    <a16:creationId xmlns:a16="http://schemas.microsoft.com/office/drawing/2014/main" id="{0AB8C431-52BC-48B8-8822-52A5F0AE1571}"/>
                  </a:ext>
                </a:extLst>
              </p:cNvPr>
              <p:cNvSpPr/>
              <p:nvPr/>
            </p:nvSpPr>
            <p:spPr>
              <a:xfrm rot="5400000">
                <a:off x="3840894" y="901017"/>
                <a:ext cx="704543" cy="248288"/>
              </a:xfrm>
              <a:prstGeom prst="triangle">
                <a:avLst/>
              </a:prstGeom>
              <a:solidFill>
                <a:srgbClr val="BE957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grpSp>
            <p:nvGrpSpPr>
              <p:cNvPr id="73" name="Группа 72">
                <a:extLst>
                  <a:ext uri="{FF2B5EF4-FFF2-40B4-BE49-F238E27FC236}">
                    <a16:creationId xmlns:a16="http://schemas.microsoft.com/office/drawing/2014/main" id="{EAA41FB9-F60B-4C12-B025-23EA451B7E8A}"/>
                  </a:ext>
                </a:extLst>
              </p:cNvPr>
              <p:cNvGrpSpPr/>
              <p:nvPr/>
            </p:nvGrpSpPr>
            <p:grpSpPr>
              <a:xfrm>
                <a:off x="1990110" y="2338492"/>
                <a:ext cx="2001272" cy="1689125"/>
                <a:chOff x="-27963" y="2338492"/>
                <a:chExt cx="2001272" cy="1689125"/>
              </a:xfrm>
            </p:grpSpPr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9B486460-6339-4D60-8F45-C9638D5AF6D8}"/>
                    </a:ext>
                  </a:extLst>
                </p:cNvPr>
                <p:cNvSpPr txBox="1"/>
                <p:nvPr/>
              </p:nvSpPr>
              <p:spPr>
                <a:xfrm>
                  <a:off x="-27963" y="2338492"/>
                  <a:ext cx="2001272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ru-RU" sz="2200" b="1" dirty="0" err="1">
                      <a:latin typeface="Manrope" pitchFamily="2" charset="0"/>
                    </a:rPr>
                    <a:t>Датасет</a:t>
                  </a:r>
                  <a:endParaRPr lang="ru-RU" sz="2200" b="1" dirty="0">
                    <a:latin typeface="Manrope" pitchFamily="2" charset="0"/>
                  </a:endParaRPr>
                </a:p>
              </p:txBody>
            </p:sp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64BBBF94-98F7-493F-AC68-80D8123CD667}"/>
                    </a:ext>
                  </a:extLst>
                </p:cNvPr>
                <p:cNvSpPr txBox="1"/>
                <p:nvPr/>
              </p:nvSpPr>
              <p:spPr>
                <a:xfrm>
                  <a:off x="251962" y="3196620"/>
                  <a:ext cx="1489992" cy="830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ru-RU" sz="1200" dirty="0">
                      <a:latin typeface="Manrope" pitchFamily="2" charset="0"/>
                    </a:rPr>
                    <a:t>Собрать и разметить </a:t>
                  </a:r>
                  <a:r>
                    <a:rPr lang="ru-RU" sz="1200" dirty="0" err="1">
                      <a:latin typeface="Manrope" pitchFamily="2" charset="0"/>
                    </a:rPr>
                    <a:t>датасет</a:t>
                  </a:r>
                  <a:r>
                    <a:rPr lang="ru-RU" sz="1200" dirty="0">
                      <a:latin typeface="Manrope" pitchFamily="2" charset="0"/>
                    </a:rPr>
                    <a:t> для нейросети</a:t>
                  </a:r>
                </a:p>
              </p:txBody>
            </p:sp>
          </p:grpSp>
        </p:grpSp>
        <p:pic>
          <p:nvPicPr>
            <p:cNvPr id="69" name="Рисунок 68">
              <a:extLst>
                <a:ext uri="{FF2B5EF4-FFF2-40B4-BE49-F238E27FC236}">
                  <a16:creationId xmlns:a16="http://schemas.microsoft.com/office/drawing/2014/main" id="{DF743708-4432-4474-B0AA-97966AA02938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03656" y="5014335"/>
              <a:ext cx="828000" cy="828000"/>
            </a:xfrm>
            <a:prstGeom prst="rect">
              <a:avLst/>
            </a:prstGeom>
          </p:spPr>
        </p:pic>
      </p:grpSp>
      <p:grpSp>
        <p:nvGrpSpPr>
          <p:cNvPr id="76" name="Группа 75">
            <a:extLst>
              <a:ext uri="{FF2B5EF4-FFF2-40B4-BE49-F238E27FC236}">
                <a16:creationId xmlns:a16="http://schemas.microsoft.com/office/drawing/2014/main" id="{62FB2FDA-55CD-4833-94AE-909F9FE5527F}"/>
              </a:ext>
            </a:extLst>
          </p:cNvPr>
          <p:cNvGrpSpPr/>
          <p:nvPr/>
        </p:nvGrpSpPr>
        <p:grpSpPr>
          <a:xfrm>
            <a:off x="-3441647" y="2"/>
            <a:ext cx="2258672" cy="6858000"/>
            <a:chOff x="10416" y="2"/>
            <a:chExt cx="2258672" cy="6858000"/>
          </a:xfrm>
        </p:grpSpPr>
        <p:sp>
          <p:nvSpPr>
            <p:cNvPr id="77" name="Прямоугольник 76">
              <a:extLst>
                <a:ext uri="{FF2B5EF4-FFF2-40B4-BE49-F238E27FC236}">
                  <a16:creationId xmlns:a16="http://schemas.microsoft.com/office/drawing/2014/main" id="{C913299A-1399-4D07-AAF5-95D654B1220C}"/>
                </a:ext>
              </a:extLst>
            </p:cNvPr>
            <p:cNvSpPr/>
            <p:nvPr/>
          </p:nvSpPr>
          <p:spPr>
            <a:xfrm>
              <a:off x="10416" y="2"/>
              <a:ext cx="2037600" cy="6858000"/>
            </a:xfrm>
            <a:prstGeom prst="rect">
              <a:avLst/>
            </a:prstGeom>
            <a:solidFill>
              <a:srgbClr val="B5886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E1DE8D5F-07FC-4F02-A30A-11F7070E8526}"/>
                </a:ext>
              </a:extLst>
            </p:cNvPr>
            <p:cNvSpPr txBox="1"/>
            <p:nvPr/>
          </p:nvSpPr>
          <p:spPr>
            <a:xfrm>
              <a:off x="317593" y="200025"/>
              <a:ext cx="1591425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0" b="1" dirty="0">
                  <a:latin typeface="Montserrat" pitchFamily="2" charset="-52"/>
                </a:rPr>
                <a:t>01</a:t>
              </a:r>
              <a:endParaRPr lang="ru-RU" sz="9000" b="1" dirty="0">
                <a:latin typeface="Montserrat" pitchFamily="2" charset="-52"/>
              </a:endParaRPr>
            </a:p>
          </p:txBody>
        </p:sp>
        <p:sp>
          <p:nvSpPr>
            <p:cNvPr id="79" name="Равнобедренный треугольник 78">
              <a:extLst>
                <a:ext uri="{FF2B5EF4-FFF2-40B4-BE49-F238E27FC236}">
                  <a16:creationId xmlns:a16="http://schemas.microsoft.com/office/drawing/2014/main" id="{0EC5EE02-607F-428B-B3E9-B2AD24B17610}"/>
                </a:ext>
              </a:extLst>
            </p:cNvPr>
            <p:cNvSpPr/>
            <p:nvPr/>
          </p:nvSpPr>
          <p:spPr>
            <a:xfrm rot="5400000">
              <a:off x="1792672" y="904408"/>
              <a:ext cx="704543" cy="248288"/>
            </a:xfrm>
            <a:prstGeom prst="triangle">
              <a:avLst/>
            </a:prstGeom>
            <a:solidFill>
              <a:srgbClr val="B5886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grpSp>
          <p:nvGrpSpPr>
            <p:cNvPr id="80" name="Группа 79">
              <a:extLst>
                <a:ext uri="{FF2B5EF4-FFF2-40B4-BE49-F238E27FC236}">
                  <a16:creationId xmlns:a16="http://schemas.microsoft.com/office/drawing/2014/main" id="{9A03E2AF-80DB-4C2C-8F89-406E63EA6653}"/>
                </a:ext>
              </a:extLst>
            </p:cNvPr>
            <p:cNvGrpSpPr/>
            <p:nvPr/>
          </p:nvGrpSpPr>
          <p:grpSpPr>
            <a:xfrm>
              <a:off x="124437" y="2338492"/>
              <a:ext cx="2001272" cy="1873791"/>
              <a:chOff x="-27963" y="2338492"/>
              <a:chExt cx="2001272" cy="1873791"/>
            </a:xfrm>
          </p:grpSpPr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B9BC190C-0F82-4712-ABD7-6CBADDE102EE}"/>
                  </a:ext>
                </a:extLst>
              </p:cNvPr>
              <p:cNvSpPr txBox="1"/>
              <p:nvPr/>
            </p:nvSpPr>
            <p:spPr>
              <a:xfrm>
                <a:off x="-27963" y="2338492"/>
                <a:ext cx="2001272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ru-RU" sz="2200" b="1" dirty="0">
                    <a:latin typeface="Manrope" pitchFamily="2" charset="0"/>
                  </a:rPr>
                  <a:t>Анализ подходов</a:t>
                </a:r>
              </a:p>
            </p:txBody>
          </p: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9FF6A552-63C4-4908-8328-0D74C1D02050}"/>
                  </a:ext>
                </a:extLst>
              </p:cNvPr>
              <p:cNvSpPr txBox="1"/>
              <p:nvPr/>
            </p:nvSpPr>
            <p:spPr>
              <a:xfrm>
                <a:off x="251962" y="3196620"/>
                <a:ext cx="1489992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ru-RU" sz="1200" dirty="0">
                    <a:latin typeface="Manrope" pitchFamily="2" charset="0"/>
                  </a:rPr>
                  <a:t>Провести анализ подходов для определения интересных моментов</a:t>
                </a:r>
              </a:p>
            </p:txBody>
          </p:sp>
        </p:grpSp>
        <p:pic>
          <p:nvPicPr>
            <p:cNvPr id="81" name="Рисунок 80">
              <a:extLst>
                <a:ext uri="{FF2B5EF4-FFF2-40B4-BE49-F238E27FC236}">
                  <a16:creationId xmlns:a16="http://schemas.microsoft.com/office/drawing/2014/main" id="{DEA0951A-49E1-4C35-A31B-B2523E585DF2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9081" y="5044622"/>
              <a:ext cx="756000" cy="756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587269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985 -0.14167 L -0.30443 -0.34884 C -0.35951 -0.39468 -0.44193 -0.41921 -0.52891 -0.41921 C -0.62735 -0.41921 -0.70638 -0.39468 -0.76133 -0.34884 L -1.02565 -0.14167 " pathEditMode="relative" rAng="0" ptsTypes="AAAAA">
                                      <p:cBhvr>
                                        <p:cTn id="6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9297" y="-1388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8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-3600000">
                                      <p:cBhvr>
                                        <p:cTn id="8" dur="12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0"/>
                            </p:stCondLst>
                            <p:childTnLst>
                              <p:par>
                                <p:cTn id="1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Группа 74">
            <a:extLst>
              <a:ext uri="{FF2B5EF4-FFF2-40B4-BE49-F238E27FC236}">
                <a16:creationId xmlns:a16="http://schemas.microsoft.com/office/drawing/2014/main" id="{D1D3C56E-A460-461E-8BFA-08401B3CD8D9}"/>
              </a:ext>
            </a:extLst>
          </p:cNvPr>
          <p:cNvGrpSpPr/>
          <p:nvPr/>
        </p:nvGrpSpPr>
        <p:grpSpPr>
          <a:xfrm>
            <a:off x="10146520" y="0"/>
            <a:ext cx="2279163" cy="6858000"/>
            <a:chOff x="10146520" y="0"/>
            <a:chExt cx="2279163" cy="6858000"/>
          </a:xfrm>
        </p:grpSpPr>
        <p:grpSp>
          <p:nvGrpSpPr>
            <p:cNvPr id="2" name="Группа 1">
              <a:extLst>
                <a:ext uri="{FF2B5EF4-FFF2-40B4-BE49-F238E27FC236}">
                  <a16:creationId xmlns:a16="http://schemas.microsoft.com/office/drawing/2014/main" id="{EA1A72A3-4749-4B73-8F7B-2DF79A5F3385}"/>
                </a:ext>
              </a:extLst>
            </p:cNvPr>
            <p:cNvGrpSpPr/>
            <p:nvPr/>
          </p:nvGrpSpPr>
          <p:grpSpPr>
            <a:xfrm>
              <a:off x="10146520" y="0"/>
              <a:ext cx="2279163" cy="6858000"/>
              <a:chOff x="10161126" y="4"/>
              <a:chExt cx="2279163" cy="6858000"/>
            </a:xfrm>
          </p:grpSpPr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30F5D538-DC96-4223-BF15-0061064BD5A3}"/>
                  </a:ext>
                </a:extLst>
              </p:cNvPr>
              <p:cNvSpPr/>
              <p:nvPr/>
            </p:nvSpPr>
            <p:spPr>
              <a:xfrm>
                <a:off x="10171200" y="4"/>
                <a:ext cx="2020800" cy="6858000"/>
              </a:xfrm>
              <a:prstGeom prst="rect">
                <a:avLst/>
              </a:prstGeom>
              <a:solidFill>
                <a:srgbClr val="EAD4B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AAAFC0B-F202-4963-895C-259C386A1A80}"/>
                  </a:ext>
                </a:extLst>
              </p:cNvPr>
              <p:cNvSpPr txBox="1"/>
              <p:nvPr/>
            </p:nvSpPr>
            <p:spPr>
              <a:xfrm>
                <a:off x="10345527" y="200025"/>
                <a:ext cx="1979017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0" b="1" dirty="0">
                    <a:latin typeface="Montserrat" pitchFamily="2" charset="-52"/>
                  </a:rPr>
                  <a:t>06</a:t>
                </a:r>
                <a:endParaRPr lang="ru-RU" sz="9000" b="1" dirty="0">
                  <a:latin typeface="Montserrat" pitchFamily="2" charset="-52"/>
                </a:endParaRPr>
              </a:p>
            </p:txBody>
          </p:sp>
          <p:sp>
            <p:nvSpPr>
              <p:cNvPr id="5" name="Равнобедренный треугольник 4">
                <a:extLst>
                  <a:ext uri="{FF2B5EF4-FFF2-40B4-BE49-F238E27FC236}">
                    <a16:creationId xmlns:a16="http://schemas.microsoft.com/office/drawing/2014/main" id="{74870A87-967D-4AC6-83D3-1C3D5D39D600}"/>
                  </a:ext>
                </a:extLst>
              </p:cNvPr>
              <p:cNvSpPr/>
              <p:nvPr/>
            </p:nvSpPr>
            <p:spPr>
              <a:xfrm rot="5400000">
                <a:off x="11963873" y="901018"/>
                <a:ext cx="704543" cy="248288"/>
              </a:xfrm>
              <a:prstGeom prst="triangle">
                <a:avLst/>
              </a:prstGeom>
              <a:solidFill>
                <a:srgbClr val="EAD4B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grpSp>
            <p:nvGrpSpPr>
              <p:cNvPr id="6" name="Группа 5">
                <a:extLst>
                  <a:ext uri="{FF2B5EF4-FFF2-40B4-BE49-F238E27FC236}">
                    <a16:creationId xmlns:a16="http://schemas.microsoft.com/office/drawing/2014/main" id="{536A5F36-57BA-4C14-9556-4861999C0E2D}"/>
                  </a:ext>
                </a:extLst>
              </p:cNvPr>
              <p:cNvGrpSpPr/>
              <p:nvPr/>
            </p:nvGrpSpPr>
            <p:grpSpPr>
              <a:xfrm>
                <a:off x="10161126" y="2338492"/>
                <a:ext cx="2001272" cy="1504459"/>
                <a:chOff x="-27963" y="2338492"/>
                <a:chExt cx="2001272" cy="1504459"/>
              </a:xfrm>
            </p:grpSpPr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A357A132-6478-41F8-81FD-C8BB405A7E18}"/>
                    </a:ext>
                  </a:extLst>
                </p:cNvPr>
                <p:cNvSpPr txBox="1"/>
                <p:nvPr/>
              </p:nvSpPr>
              <p:spPr>
                <a:xfrm>
                  <a:off x="-27963" y="2338492"/>
                  <a:ext cx="2001272" cy="76944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200" b="1" dirty="0">
                      <a:latin typeface="Manrope" pitchFamily="2" charset="0"/>
                    </a:rPr>
                    <a:t>User-interface</a:t>
                  </a:r>
                  <a:endParaRPr lang="ru-RU" sz="2200" b="1" dirty="0">
                    <a:latin typeface="Manrope" pitchFamily="2" charset="0"/>
                  </a:endParaRPr>
                </a:p>
              </p:txBody>
            </p:sp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073D8AF0-DEFA-41A5-84D1-925314747202}"/>
                    </a:ext>
                  </a:extLst>
                </p:cNvPr>
                <p:cNvSpPr txBox="1"/>
                <p:nvPr/>
              </p:nvSpPr>
              <p:spPr>
                <a:xfrm>
                  <a:off x="251962" y="3196620"/>
                  <a:ext cx="1489992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ru-RU" sz="1200" dirty="0">
                      <a:latin typeface="Manrope" pitchFamily="2" charset="0"/>
                    </a:rPr>
                    <a:t>Разработка пользовательского интерфейса</a:t>
                  </a:r>
                </a:p>
              </p:txBody>
            </p:sp>
          </p:grpSp>
        </p:grpSp>
        <p:pic>
          <p:nvPicPr>
            <p:cNvPr id="74" name="Рисунок 73">
              <a:extLst>
                <a:ext uri="{FF2B5EF4-FFF2-40B4-BE49-F238E27FC236}">
                  <a16:creationId xmlns:a16="http://schemas.microsoft.com/office/drawing/2014/main" id="{11ADBE91-0CE1-4E7C-876A-9F8414F23C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93464" y="5014335"/>
              <a:ext cx="828000" cy="828000"/>
            </a:xfrm>
            <a:prstGeom prst="rect">
              <a:avLst/>
            </a:prstGeom>
          </p:spPr>
        </p:pic>
      </p:grpSp>
      <p:grpSp>
        <p:nvGrpSpPr>
          <p:cNvPr id="72" name="Группа 71">
            <a:extLst>
              <a:ext uri="{FF2B5EF4-FFF2-40B4-BE49-F238E27FC236}">
                <a16:creationId xmlns:a16="http://schemas.microsoft.com/office/drawing/2014/main" id="{006F9313-77A1-4C1A-8FD1-F2E30468B4F8}"/>
              </a:ext>
            </a:extLst>
          </p:cNvPr>
          <p:cNvGrpSpPr/>
          <p:nvPr/>
        </p:nvGrpSpPr>
        <p:grpSpPr>
          <a:xfrm>
            <a:off x="8062291" y="4"/>
            <a:ext cx="2357198" cy="6858000"/>
            <a:chOff x="8062291" y="4"/>
            <a:chExt cx="2357198" cy="6858000"/>
          </a:xfrm>
        </p:grpSpPr>
        <p:grpSp>
          <p:nvGrpSpPr>
            <p:cNvPr id="10" name="Группа 9">
              <a:extLst>
                <a:ext uri="{FF2B5EF4-FFF2-40B4-BE49-F238E27FC236}">
                  <a16:creationId xmlns:a16="http://schemas.microsoft.com/office/drawing/2014/main" id="{EC941DAA-626D-4B99-9D54-60036D5C8F47}"/>
                </a:ext>
              </a:extLst>
            </p:cNvPr>
            <p:cNvGrpSpPr/>
            <p:nvPr/>
          </p:nvGrpSpPr>
          <p:grpSpPr>
            <a:xfrm>
              <a:off x="8062291" y="4"/>
              <a:ext cx="2357198" cy="6858000"/>
              <a:chOff x="8062291" y="4"/>
              <a:chExt cx="2357198" cy="6858000"/>
            </a:xfrm>
          </p:grpSpPr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A8572EFB-74DD-41FD-A545-9A3C5E8F53F2}"/>
                  </a:ext>
                </a:extLst>
              </p:cNvPr>
              <p:cNvSpPr/>
              <p:nvPr/>
            </p:nvSpPr>
            <p:spPr>
              <a:xfrm>
                <a:off x="8133600" y="4"/>
                <a:ext cx="2037600" cy="6858000"/>
              </a:xfrm>
              <a:prstGeom prst="rect">
                <a:avLst/>
              </a:prstGeom>
              <a:solidFill>
                <a:srgbClr val="E1C7A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9AF8948-4BE8-44C4-927B-721AF587D498}"/>
                  </a:ext>
                </a:extLst>
              </p:cNvPr>
              <p:cNvSpPr txBox="1"/>
              <p:nvPr/>
            </p:nvSpPr>
            <p:spPr>
              <a:xfrm>
                <a:off x="8363615" y="200025"/>
                <a:ext cx="1809058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0" b="1" dirty="0">
                    <a:latin typeface="Montserrat" pitchFamily="2" charset="-52"/>
                  </a:rPr>
                  <a:t>05</a:t>
                </a:r>
                <a:endParaRPr lang="ru-RU" sz="9000" b="1" dirty="0">
                  <a:latin typeface="Montserrat" pitchFamily="2" charset="-52"/>
                </a:endParaRPr>
              </a:p>
            </p:txBody>
          </p:sp>
          <p:sp>
            <p:nvSpPr>
              <p:cNvPr id="13" name="Равнобедренный треугольник 12">
                <a:extLst>
                  <a:ext uri="{FF2B5EF4-FFF2-40B4-BE49-F238E27FC236}">
                    <a16:creationId xmlns:a16="http://schemas.microsoft.com/office/drawing/2014/main" id="{3898A8EC-F5F4-49A7-86D3-C87B1566B104}"/>
                  </a:ext>
                </a:extLst>
              </p:cNvPr>
              <p:cNvSpPr/>
              <p:nvPr/>
            </p:nvSpPr>
            <p:spPr>
              <a:xfrm rot="5400000">
                <a:off x="9943073" y="901018"/>
                <a:ext cx="704543" cy="248288"/>
              </a:xfrm>
              <a:prstGeom prst="triangle">
                <a:avLst/>
              </a:prstGeom>
              <a:solidFill>
                <a:srgbClr val="E1C7A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grpSp>
            <p:nvGrpSpPr>
              <p:cNvPr id="14" name="Группа 13">
                <a:extLst>
                  <a:ext uri="{FF2B5EF4-FFF2-40B4-BE49-F238E27FC236}">
                    <a16:creationId xmlns:a16="http://schemas.microsoft.com/office/drawing/2014/main" id="{CC44B5A3-11F5-4391-A60A-7C120441BF2F}"/>
                  </a:ext>
                </a:extLst>
              </p:cNvPr>
              <p:cNvGrpSpPr/>
              <p:nvPr/>
            </p:nvGrpSpPr>
            <p:grpSpPr>
              <a:xfrm>
                <a:off x="8062291" y="2338492"/>
                <a:ext cx="2001272" cy="1689125"/>
                <a:chOff x="-27963" y="2338492"/>
                <a:chExt cx="2001272" cy="1689125"/>
              </a:xfrm>
            </p:grpSpPr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4C0F4355-9A9B-43D8-BE52-3D54DA221570}"/>
                    </a:ext>
                  </a:extLst>
                </p:cNvPr>
                <p:cNvSpPr txBox="1"/>
                <p:nvPr/>
              </p:nvSpPr>
              <p:spPr>
                <a:xfrm>
                  <a:off x="-27963" y="2338492"/>
                  <a:ext cx="2001272" cy="76944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ru-RU" sz="2200" b="1" dirty="0">
                      <a:latin typeface="Manrope" pitchFamily="2" charset="0"/>
                    </a:rPr>
                    <a:t>Видео</a:t>
                  </a:r>
                  <a:r>
                    <a:rPr lang="en-US" sz="2200" b="1" dirty="0">
                      <a:latin typeface="Manrope" pitchFamily="2" charset="0"/>
                    </a:rPr>
                    <a:t>-</a:t>
                  </a:r>
                  <a:r>
                    <a:rPr lang="ru-RU" sz="2200" b="1" dirty="0">
                      <a:latin typeface="Manrope" pitchFamily="2" charset="0"/>
                    </a:rPr>
                    <a:t>эффекты</a:t>
                  </a:r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2C59608C-5301-4AF6-9B3E-28E4C7E3B62E}"/>
                    </a:ext>
                  </a:extLst>
                </p:cNvPr>
                <p:cNvSpPr txBox="1"/>
                <p:nvPr/>
              </p:nvSpPr>
              <p:spPr>
                <a:xfrm>
                  <a:off x="251962" y="3196620"/>
                  <a:ext cx="1489992" cy="830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ru-RU" sz="1200" dirty="0">
                      <a:latin typeface="Manrope" pitchFamily="2" charset="0"/>
                    </a:rPr>
                    <a:t>Разработка нейронной сети  для наложения видеоэффектов</a:t>
                  </a:r>
                </a:p>
              </p:txBody>
            </p:sp>
          </p:grpSp>
        </p:grpSp>
        <p:pic>
          <p:nvPicPr>
            <p:cNvPr id="71" name="Рисунок 70">
              <a:extLst>
                <a:ext uri="{FF2B5EF4-FFF2-40B4-BE49-F238E27FC236}">
                  <a16:creationId xmlns:a16="http://schemas.microsoft.com/office/drawing/2014/main" id="{9312F5BC-85F5-4B6F-9123-6D23766A764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59284" y="5014335"/>
              <a:ext cx="828000" cy="828000"/>
            </a:xfrm>
            <a:prstGeom prst="rect">
              <a:avLst/>
            </a:prstGeom>
          </p:spPr>
        </p:pic>
      </p:grpSp>
      <p:grpSp>
        <p:nvGrpSpPr>
          <p:cNvPr id="69" name="Группа 68">
            <a:extLst>
              <a:ext uri="{FF2B5EF4-FFF2-40B4-BE49-F238E27FC236}">
                <a16:creationId xmlns:a16="http://schemas.microsoft.com/office/drawing/2014/main" id="{DE422EFB-F760-4C68-B191-9F7958F5CDCF}"/>
              </a:ext>
            </a:extLst>
          </p:cNvPr>
          <p:cNvGrpSpPr/>
          <p:nvPr/>
        </p:nvGrpSpPr>
        <p:grpSpPr>
          <a:xfrm>
            <a:off x="6077146" y="4"/>
            <a:ext cx="2304743" cy="6858000"/>
            <a:chOff x="6077146" y="4"/>
            <a:chExt cx="2304743" cy="6858000"/>
          </a:xfrm>
        </p:grpSpPr>
        <p:grpSp>
          <p:nvGrpSpPr>
            <p:cNvPr id="18" name="Группа 17">
              <a:extLst>
                <a:ext uri="{FF2B5EF4-FFF2-40B4-BE49-F238E27FC236}">
                  <a16:creationId xmlns:a16="http://schemas.microsoft.com/office/drawing/2014/main" id="{59F1014E-2009-4767-ACFA-4C344C2B9959}"/>
                </a:ext>
              </a:extLst>
            </p:cNvPr>
            <p:cNvGrpSpPr/>
            <p:nvPr/>
          </p:nvGrpSpPr>
          <p:grpSpPr>
            <a:xfrm>
              <a:off x="6077146" y="4"/>
              <a:ext cx="2304743" cy="6858000"/>
              <a:chOff x="6077146" y="4"/>
              <a:chExt cx="2304743" cy="6858000"/>
            </a:xfrm>
          </p:grpSpPr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2850C636-A147-465B-8748-75BC58B92AF5}"/>
                  </a:ext>
                </a:extLst>
              </p:cNvPr>
              <p:cNvSpPr/>
              <p:nvPr/>
            </p:nvSpPr>
            <p:spPr>
              <a:xfrm>
                <a:off x="6096000" y="4"/>
                <a:ext cx="2037600" cy="6858000"/>
              </a:xfrm>
              <a:prstGeom prst="rect">
                <a:avLst/>
              </a:prstGeom>
              <a:solidFill>
                <a:srgbClr val="D4B59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E073E1E-325A-406E-99C0-1D67F88C12F7}"/>
                  </a:ext>
                </a:extLst>
              </p:cNvPr>
              <p:cNvSpPr txBox="1"/>
              <p:nvPr/>
            </p:nvSpPr>
            <p:spPr>
              <a:xfrm>
                <a:off x="6307961" y="200025"/>
                <a:ext cx="1831313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0" b="1" dirty="0">
                    <a:latin typeface="Montserrat" pitchFamily="2" charset="-52"/>
                  </a:rPr>
                  <a:t>04</a:t>
                </a:r>
                <a:endParaRPr lang="ru-RU" sz="9000" b="1" dirty="0">
                  <a:latin typeface="Montserrat" pitchFamily="2" charset="-52"/>
                </a:endParaRPr>
              </a:p>
            </p:txBody>
          </p:sp>
          <p:sp>
            <p:nvSpPr>
              <p:cNvPr id="21" name="Равнобедренный треугольник 20">
                <a:extLst>
                  <a:ext uri="{FF2B5EF4-FFF2-40B4-BE49-F238E27FC236}">
                    <a16:creationId xmlns:a16="http://schemas.microsoft.com/office/drawing/2014/main" id="{1207A432-762F-404E-B03A-2341EBBC37DA}"/>
                  </a:ext>
                </a:extLst>
              </p:cNvPr>
              <p:cNvSpPr/>
              <p:nvPr/>
            </p:nvSpPr>
            <p:spPr>
              <a:xfrm rot="5400000">
                <a:off x="7905473" y="901019"/>
                <a:ext cx="704543" cy="248288"/>
              </a:xfrm>
              <a:prstGeom prst="triangle">
                <a:avLst/>
              </a:prstGeom>
              <a:solidFill>
                <a:srgbClr val="D4B59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grpSp>
            <p:nvGrpSpPr>
              <p:cNvPr id="22" name="Группа 21">
                <a:extLst>
                  <a:ext uri="{FF2B5EF4-FFF2-40B4-BE49-F238E27FC236}">
                    <a16:creationId xmlns:a16="http://schemas.microsoft.com/office/drawing/2014/main" id="{8475610F-DA2D-43AD-868A-6593EC8E4FA5}"/>
                  </a:ext>
                </a:extLst>
              </p:cNvPr>
              <p:cNvGrpSpPr/>
              <p:nvPr/>
            </p:nvGrpSpPr>
            <p:grpSpPr>
              <a:xfrm>
                <a:off x="6077146" y="2338492"/>
                <a:ext cx="2001272" cy="1504459"/>
                <a:chOff x="-27963" y="2338492"/>
                <a:chExt cx="2001272" cy="1504459"/>
              </a:xfrm>
            </p:grpSpPr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15BEB7AE-2F69-4A47-BBC0-71DF1238D0DD}"/>
                    </a:ext>
                  </a:extLst>
                </p:cNvPr>
                <p:cNvSpPr txBox="1"/>
                <p:nvPr/>
              </p:nvSpPr>
              <p:spPr>
                <a:xfrm>
                  <a:off x="-27963" y="2338492"/>
                  <a:ext cx="2001272" cy="76944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ru-RU" sz="2200" b="1" dirty="0" err="1">
                      <a:latin typeface="Manrope" pitchFamily="2" charset="0"/>
                    </a:rPr>
                    <a:t>Эффектив-ность</a:t>
                  </a:r>
                  <a:endParaRPr lang="ru-RU" sz="2200" b="1" dirty="0">
                    <a:latin typeface="Manrope" pitchFamily="2" charset="0"/>
                  </a:endParaRPr>
                </a:p>
              </p:txBody>
            </p:sp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613487D1-EC58-4AD4-9B63-4A4A605AFD7A}"/>
                    </a:ext>
                  </a:extLst>
                </p:cNvPr>
                <p:cNvSpPr txBox="1"/>
                <p:nvPr/>
              </p:nvSpPr>
              <p:spPr>
                <a:xfrm>
                  <a:off x="251962" y="3196620"/>
                  <a:ext cx="1489992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ru-RU" sz="1200" dirty="0">
                      <a:latin typeface="Manrope" pitchFamily="2" charset="0"/>
                    </a:rPr>
                    <a:t>Провести анализ эффективности работы модели</a:t>
                  </a:r>
                </a:p>
              </p:txBody>
            </p:sp>
          </p:grpSp>
        </p:grpSp>
        <p:pic>
          <p:nvPicPr>
            <p:cNvPr id="68" name="Рисунок 67">
              <a:extLst>
                <a:ext uri="{FF2B5EF4-FFF2-40B4-BE49-F238E27FC236}">
                  <a16:creationId xmlns:a16="http://schemas.microsoft.com/office/drawing/2014/main" id="{1CBAB747-D3FA-4556-8458-0C6C28CB4DF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51438" y="5014335"/>
              <a:ext cx="828000" cy="828000"/>
            </a:xfrm>
            <a:prstGeom prst="rect">
              <a:avLst/>
            </a:prstGeom>
          </p:spPr>
        </p:pic>
      </p:grpSp>
      <p:grpSp>
        <p:nvGrpSpPr>
          <p:cNvPr id="66" name="Группа 65">
            <a:extLst>
              <a:ext uri="{FF2B5EF4-FFF2-40B4-BE49-F238E27FC236}">
                <a16:creationId xmlns:a16="http://schemas.microsoft.com/office/drawing/2014/main" id="{4D5F8136-D082-4D79-9A2B-04E02BB3A625}"/>
              </a:ext>
            </a:extLst>
          </p:cNvPr>
          <p:cNvGrpSpPr/>
          <p:nvPr/>
        </p:nvGrpSpPr>
        <p:grpSpPr>
          <a:xfrm>
            <a:off x="4075200" y="3"/>
            <a:ext cx="2269089" cy="6858000"/>
            <a:chOff x="4075200" y="3"/>
            <a:chExt cx="2269089" cy="6858000"/>
          </a:xfrm>
        </p:grpSpPr>
        <p:grpSp>
          <p:nvGrpSpPr>
            <p:cNvPr id="26" name="Группа 25">
              <a:extLst>
                <a:ext uri="{FF2B5EF4-FFF2-40B4-BE49-F238E27FC236}">
                  <a16:creationId xmlns:a16="http://schemas.microsoft.com/office/drawing/2014/main" id="{4F415BA8-F804-4F65-B92F-DC5785B35E9F}"/>
                </a:ext>
              </a:extLst>
            </p:cNvPr>
            <p:cNvGrpSpPr/>
            <p:nvPr/>
          </p:nvGrpSpPr>
          <p:grpSpPr>
            <a:xfrm>
              <a:off x="4075200" y="3"/>
              <a:ext cx="2269089" cy="6858000"/>
              <a:chOff x="4075200" y="3"/>
              <a:chExt cx="2269089" cy="6858000"/>
            </a:xfrm>
          </p:grpSpPr>
          <p:sp>
            <p:nvSpPr>
              <p:cNvPr id="27" name="Прямоугольник 26">
                <a:extLst>
                  <a:ext uri="{FF2B5EF4-FFF2-40B4-BE49-F238E27FC236}">
                    <a16:creationId xmlns:a16="http://schemas.microsoft.com/office/drawing/2014/main" id="{8602F906-ADF8-4E87-8C7E-1599A88D973B}"/>
                  </a:ext>
                </a:extLst>
              </p:cNvPr>
              <p:cNvSpPr/>
              <p:nvPr/>
            </p:nvSpPr>
            <p:spPr>
              <a:xfrm>
                <a:off x="4075200" y="3"/>
                <a:ext cx="2037600" cy="6858000"/>
              </a:xfrm>
              <a:prstGeom prst="rect">
                <a:avLst/>
              </a:prstGeom>
              <a:solidFill>
                <a:srgbClr val="C9A58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F08A472-2E80-4F1A-9849-20176617C138}"/>
                  </a:ext>
                </a:extLst>
              </p:cNvPr>
              <p:cNvSpPr txBox="1"/>
              <p:nvPr/>
            </p:nvSpPr>
            <p:spPr>
              <a:xfrm>
                <a:off x="4301015" y="200025"/>
                <a:ext cx="1831313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0" b="1" dirty="0">
                    <a:latin typeface="Montserrat" pitchFamily="2" charset="-52"/>
                  </a:rPr>
                  <a:t>03</a:t>
                </a:r>
                <a:endParaRPr lang="ru-RU" sz="9000" b="1" dirty="0">
                  <a:latin typeface="Montserrat" pitchFamily="2" charset="-52"/>
                </a:endParaRPr>
              </a:p>
            </p:txBody>
          </p:sp>
          <p:sp>
            <p:nvSpPr>
              <p:cNvPr id="29" name="Равнобедренный треугольник 28">
                <a:extLst>
                  <a:ext uri="{FF2B5EF4-FFF2-40B4-BE49-F238E27FC236}">
                    <a16:creationId xmlns:a16="http://schemas.microsoft.com/office/drawing/2014/main" id="{A386E82A-32BE-4E3A-AAA2-E5F696BEB02D}"/>
                  </a:ext>
                </a:extLst>
              </p:cNvPr>
              <p:cNvSpPr/>
              <p:nvPr/>
            </p:nvSpPr>
            <p:spPr>
              <a:xfrm rot="5400000">
                <a:off x="5867873" y="901017"/>
                <a:ext cx="704543" cy="248288"/>
              </a:xfrm>
              <a:prstGeom prst="triangle">
                <a:avLst/>
              </a:prstGeom>
              <a:solidFill>
                <a:srgbClr val="C9A58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grpSp>
            <p:nvGrpSpPr>
              <p:cNvPr id="30" name="Группа 29">
                <a:extLst>
                  <a:ext uri="{FF2B5EF4-FFF2-40B4-BE49-F238E27FC236}">
                    <a16:creationId xmlns:a16="http://schemas.microsoft.com/office/drawing/2014/main" id="{4DC2C33E-23E6-4EED-82CE-09052F78616E}"/>
                  </a:ext>
                </a:extLst>
              </p:cNvPr>
              <p:cNvGrpSpPr/>
              <p:nvPr/>
            </p:nvGrpSpPr>
            <p:grpSpPr>
              <a:xfrm>
                <a:off x="4086045" y="2338492"/>
                <a:ext cx="2001272" cy="2058457"/>
                <a:chOff x="-27963" y="2338492"/>
                <a:chExt cx="2001272" cy="2058457"/>
              </a:xfrm>
            </p:grpSpPr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C6723362-BB2B-432C-932A-B9EAE484F446}"/>
                    </a:ext>
                  </a:extLst>
                </p:cNvPr>
                <p:cNvSpPr txBox="1"/>
                <p:nvPr/>
              </p:nvSpPr>
              <p:spPr>
                <a:xfrm>
                  <a:off x="-27963" y="2338492"/>
                  <a:ext cx="2001272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ru-RU" sz="2200" b="1" dirty="0">
                      <a:latin typeface="Manrope" pitchFamily="2" charset="0"/>
                    </a:rPr>
                    <a:t>Нейросеть</a:t>
                  </a:r>
                </a:p>
              </p:txBody>
            </p:sp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52E65777-E83E-4ABA-8335-9D8F4C4BDC2B}"/>
                    </a:ext>
                  </a:extLst>
                </p:cNvPr>
                <p:cNvSpPr txBox="1"/>
                <p:nvPr/>
              </p:nvSpPr>
              <p:spPr>
                <a:xfrm>
                  <a:off x="251962" y="3196620"/>
                  <a:ext cx="1489992" cy="120032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ru-RU" sz="1200" dirty="0">
                      <a:latin typeface="Manrope" pitchFamily="2" charset="0"/>
                    </a:rPr>
                    <a:t>Обучить нейронную модель для определения интересных моментов </a:t>
                  </a:r>
                </a:p>
              </p:txBody>
            </p:sp>
          </p:grpSp>
        </p:grpSp>
        <p:pic>
          <p:nvPicPr>
            <p:cNvPr id="65" name="Рисунок 64">
              <a:extLst>
                <a:ext uri="{FF2B5EF4-FFF2-40B4-BE49-F238E27FC236}">
                  <a16:creationId xmlns:a16="http://schemas.microsoft.com/office/drawing/2014/main" id="{6E5DDD87-917F-40FF-BCE6-38F98F17FA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673934" y="5014335"/>
              <a:ext cx="828000" cy="828000"/>
            </a:xfrm>
            <a:prstGeom prst="rect">
              <a:avLst/>
            </a:prstGeom>
          </p:spPr>
        </p:pic>
      </p:grpSp>
      <p:grpSp>
        <p:nvGrpSpPr>
          <p:cNvPr id="63" name="Группа 62">
            <a:extLst>
              <a:ext uri="{FF2B5EF4-FFF2-40B4-BE49-F238E27FC236}">
                <a16:creationId xmlns:a16="http://schemas.microsoft.com/office/drawing/2014/main" id="{B1F937E2-D6F1-4179-A147-FB25DE2D02A0}"/>
              </a:ext>
            </a:extLst>
          </p:cNvPr>
          <p:cNvGrpSpPr/>
          <p:nvPr/>
        </p:nvGrpSpPr>
        <p:grpSpPr>
          <a:xfrm>
            <a:off x="1992735" y="0"/>
            <a:ext cx="2327200" cy="6858000"/>
            <a:chOff x="1992735" y="0"/>
            <a:chExt cx="2327200" cy="6858000"/>
          </a:xfrm>
        </p:grpSpPr>
        <p:grpSp>
          <p:nvGrpSpPr>
            <p:cNvPr id="34" name="Группа 33">
              <a:extLst>
                <a:ext uri="{FF2B5EF4-FFF2-40B4-BE49-F238E27FC236}">
                  <a16:creationId xmlns:a16="http://schemas.microsoft.com/office/drawing/2014/main" id="{F9A85617-C1C7-4BE9-AC7E-2BB9574DCD4E}"/>
                </a:ext>
              </a:extLst>
            </p:cNvPr>
            <p:cNvGrpSpPr/>
            <p:nvPr/>
          </p:nvGrpSpPr>
          <p:grpSpPr>
            <a:xfrm>
              <a:off x="1992735" y="0"/>
              <a:ext cx="2327200" cy="6858000"/>
              <a:chOff x="1990110" y="3"/>
              <a:chExt cx="2327200" cy="6858000"/>
            </a:xfrm>
          </p:grpSpPr>
          <p:sp>
            <p:nvSpPr>
              <p:cNvPr id="35" name="Прямоугольник 34">
                <a:extLst>
                  <a:ext uri="{FF2B5EF4-FFF2-40B4-BE49-F238E27FC236}">
                    <a16:creationId xmlns:a16="http://schemas.microsoft.com/office/drawing/2014/main" id="{072F9964-B458-4051-A3F4-40DD445DC647}"/>
                  </a:ext>
                </a:extLst>
              </p:cNvPr>
              <p:cNvSpPr/>
              <p:nvPr/>
            </p:nvSpPr>
            <p:spPr>
              <a:xfrm>
                <a:off x="2046000" y="3"/>
                <a:ext cx="2037600" cy="6858000"/>
              </a:xfrm>
              <a:prstGeom prst="rect">
                <a:avLst/>
              </a:prstGeom>
              <a:solidFill>
                <a:srgbClr val="BE957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A386D97-EE56-4C5B-9EF3-082A2655F4AA}"/>
                  </a:ext>
                </a:extLst>
              </p:cNvPr>
              <p:cNvSpPr txBox="1"/>
              <p:nvPr/>
            </p:nvSpPr>
            <p:spPr>
              <a:xfrm>
                <a:off x="2219738" y="200025"/>
                <a:ext cx="1806112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0" b="1" dirty="0">
                    <a:latin typeface="Montserrat" pitchFamily="2" charset="-52"/>
                  </a:rPr>
                  <a:t>02</a:t>
                </a:r>
                <a:endParaRPr lang="ru-RU" sz="9000" b="1" dirty="0">
                  <a:latin typeface="Montserrat" pitchFamily="2" charset="-52"/>
                </a:endParaRPr>
              </a:p>
            </p:txBody>
          </p:sp>
          <p:sp>
            <p:nvSpPr>
              <p:cNvPr id="37" name="Равнобедренный треугольник 36">
                <a:extLst>
                  <a:ext uri="{FF2B5EF4-FFF2-40B4-BE49-F238E27FC236}">
                    <a16:creationId xmlns:a16="http://schemas.microsoft.com/office/drawing/2014/main" id="{72BD7C0F-A912-4432-8FD9-FB6D20B25238}"/>
                  </a:ext>
                </a:extLst>
              </p:cNvPr>
              <p:cNvSpPr/>
              <p:nvPr/>
            </p:nvSpPr>
            <p:spPr>
              <a:xfrm rot="5400000">
                <a:off x="3840894" y="901017"/>
                <a:ext cx="704543" cy="248288"/>
              </a:xfrm>
              <a:prstGeom prst="triangle">
                <a:avLst/>
              </a:prstGeom>
              <a:solidFill>
                <a:srgbClr val="BE957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grpSp>
            <p:nvGrpSpPr>
              <p:cNvPr id="38" name="Группа 37">
                <a:extLst>
                  <a:ext uri="{FF2B5EF4-FFF2-40B4-BE49-F238E27FC236}">
                    <a16:creationId xmlns:a16="http://schemas.microsoft.com/office/drawing/2014/main" id="{838A2219-60C0-4455-A230-FE30DC4EF0E3}"/>
                  </a:ext>
                </a:extLst>
              </p:cNvPr>
              <p:cNvGrpSpPr/>
              <p:nvPr/>
            </p:nvGrpSpPr>
            <p:grpSpPr>
              <a:xfrm>
                <a:off x="1990110" y="2338492"/>
                <a:ext cx="2001272" cy="1689125"/>
                <a:chOff x="-27963" y="2338492"/>
                <a:chExt cx="2001272" cy="1689125"/>
              </a:xfrm>
            </p:grpSpPr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3AE9830F-D412-4178-AAEC-6E3E6234AC79}"/>
                    </a:ext>
                  </a:extLst>
                </p:cNvPr>
                <p:cNvSpPr txBox="1"/>
                <p:nvPr/>
              </p:nvSpPr>
              <p:spPr>
                <a:xfrm>
                  <a:off x="-27963" y="2338492"/>
                  <a:ext cx="2001272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ru-RU" sz="2200" b="1" dirty="0" err="1">
                      <a:latin typeface="Manrope" pitchFamily="2" charset="0"/>
                    </a:rPr>
                    <a:t>Датасет</a:t>
                  </a:r>
                  <a:endParaRPr lang="ru-RU" sz="2200" b="1" dirty="0">
                    <a:latin typeface="Manrope" pitchFamily="2" charset="0"/>
                  </a:endParaRPr>
                </a:p>
              </p:txBody>
            </p:sp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6F5F7BA1-CDBB-44E4-941C-D9B630B02543}"/>
                    </a:ext>
                  </a:extLst>
                </p:cNvPr>
                <p:cNvSpPr txBox="1"/>
                <p:nvPr/>
              </p:nvSpPr>
              <p:spPr>
                <a:xfrm>
                  <a:off x="251962" y="3196620"/>
                  <a:ext cx="1489992" cy="830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ru-RU" sz="1200" dirty="0">
                      <a:latin typeface="Manrope" pitchFamily="2" charset="0"/>
                    </a:rPr>
                    <a:t>Собрать и разметить </a:t>
                  </a:r>
                  <a:r>
                    <a:rPr lang="ru-RU" sz="1200" dirty="0" err="1">
                      <a:latin typeface="Manrope" pitchFamily="2" charset="0"/>
                    </a:rPr>
                    <a:t>датасет</a:t>
                  </a:r>
                  <a:r>
                    <a:rPr lang="ru-RU" sz="1200" dirty="0">
                      <a:latin typeface="Manrope" pitchFamily="2" charset="0"/>
                    </a:rPr>
                    <a:t> для нейросети</a:t>
                  </a:r>
                </a:p>
              </p:txBody>
            </p:sp>
          </p:grpSp>
        </p:grpSp>
        <p:pic>
          <p:nvPicPr>
            <p:cNvPr id="62" name="Рисунок 61">
              <a:extLst>
                <a:ext uri="{FF2B5EF4-FFF2-40B4-BE49-F238E27FC236}">
                  <a16:creationId xmlns:a16="http://schemas.microsoft.com/office/drawing/2014/main" id="{EFF99C74-2A1F-4DA0-9D05-862C01DB94E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43371" y="4972622"/>
              <a:ext cx="900000" cy="900000"/>
            </a:xfrm>
            <a:prstGeom prst="rect">
              <a:avLst/>
            </a:prstGeom>
          </p:spPr>
        </p:pic>
      </p:grpSp>
      <p:grpSp>
        <p:nvGrpSpPr>
          <p:cNvPr id="60" name="Группа 59">
            <a:extLst>
              <a:ext uri="{FF2B5EF4-FFF2-40B4-BE49-F238E27FC236}">
                <a16:creationId xmlns:a16="http://schemas.microsoft.com/office/drawing/2014/main" id="{B797DD2E-FB26-4839-B80E-6090D1ACDFD7}"/>
              </a:ext>
            </a:extLst>
          </p:cNvPr>
          <p:cNvGrpSpPr/>
          <p:nvPr/>
        </p:nvGrpSpPr>
        <p:grpSpPr>
          <a:xfrm>
            <a:off x="10416" y="2"/>
            <a:ext cx="2258672" cy="6858000"/>
            <a:chOff x="10416" y="2"/>
            <a:chExt cx="2258672" cy="6858000"/>
          </a:xfrm>
        </p:grpSpPr>
        <p:sp>
          <p:nvSpPr>
            <p:cNvPr id="43" name="Прямоугольник 42">
              <a:extLst>
                <a:ext uri="{FF2B5EF4-FFF2-40B4-BE49-F238E27FC236}">
                  <a16:creationId xmlns:a16="http://schemas.microsoft.com/office/drawing/2014/main" id="{9A6EA553-103D-4844-AF12-3560B7B95CB6}"/>
                </a:ext>
              </a:extLst>
            </p:cNvPr>
            <p:cNvSpPr/>
            <p:nvPr/>
          </p:nvSpPr>
          <p:spPr>
            <a:xfrm>
              <a:off x="10416" y="2"/>
              <a:ext cx="2037600" cy="6858000"/>
            </a:xfrm>
            <a:prstGeom prst="rect">
              <a:avLst/>
            </a:prstGeom>
            <a:solidFill>
              <a:srgbClr val="B5886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C0E8CD7-D556-47E0-9E90-BA69A4FAF6DA}"/>
                </a:ext>
              </a:extLst>
            </p:cNvPr>
            <p:cNvSpPr txBox="1"/>
            <p:nvPr/>
          </p:nvSpPr>
          <p:spPr>
            <a:xfrm>
              <a:off x="317593" y="200025"/>
              <a:ext cx="1591425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0" b="1" dirty="0">
                  <a:latin typeface="Montserrat" pitchFamily="2" charset="-52"/>
                </a:rPr>
                <a:t>01</a:t>
              </a:r>
              <a:endParaRPr lang="ru-RU" sz="9000" b="1" dirty="0">
                <a:latin typeface="Montserrat" pitchFamily="2" charset="-52"/>
              </a:endParaRPr>
            </a:p>
          </p:txBody>
        </p:sp>
        <p:sp>
          <p:nvSpPr>
            <p:cNvPr id="45" name="Равнобедренный треугольник 44">
              <a:extLst>
                <a:ext uri="{FF2B5EF4-FFF2-40B4-BE49-F238E27FC236}">
                  <a16:creationId xmlns:a16="http://schemas.microsoft.com/office/drawing/2014/main" id="{0E93C41D-2640-4919-93D1-7F56565C213E}"/>
                </a:ext>
              </a:extLst>
            </p:cNvPr>
            <p:cNvSpPr/>
            <p:nvPr/>
          </p:nvSpPr>
          <p:spPr>
            <a:xfrm rot="5400000">
              <a:off x="1792672" y="904408"/>
              <a:ext cx="704543" cy="248288"/>
            </a:xfrm>
            <a:prstGeom prst="triangle">
              <a:avLst/>
            </a:prstGeom>
            <a:solidFill>
              <a:srgbClr val="B5886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grpSp>
          <p:nvGrpSpPr>
            <p:cNvPr id="46" name="Группа 45">
              <a:extLst>
                <a:ext uri="{FF2B5EF4-FFF2-40B4-BE49-F238E27FC236}">
                  <a16:creationId xmlns:a16="http://schemas.microsoft.com/office/drawing/2014/main" id="{9D5BB7B8-EE1E-429D-8A88-D2CF05B794F4}"/>
                </a:ext>
              </a:extLst>
            </p:cNvPr>
            <p:cNvGrpSpPr/>
            <p:nvPr/>
          </p:nvGrpSpPr>
          <p:grpSpPr>
            <a:xfrm>
              <a:off x="124437" y="2338492"/>
              <a:ext cx="2001272" cy="1873791"/>
              <a:chOff x="-27963" y="2338492"/>
              <a:chExt cx="2001272" cy="1873791"/>
            </a:xfrm>
          </p:grpSpPr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D7F12FF8-0944-470A-A58A-24BCD0385398}"/>
                  </a:ext>
                </a:extLst>
              </p:cNvPr>
              <p:cNvSpPr txBox="1"/>
              <p:nvPr/>
            </p:nvSpPr>
            <p:spPr>
              <a:xfrm>
                <a:off x="-27963" y="2338492"/>
                <a:ext cx="2001272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ru-RU" sz="2200" b="1" dirty="0">
                    <a:latin typeface="Manrope" pitchFamily="2" charset="0"/>
                  </a:rPr>
                  <a:t>Анализ подходов</a:t>
                </a: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0E6B161E-E1CA-4162-B00E-5ABA8F65D5F6}"/>
                  </a:ext>
                </a:extLst>
              </p:cNvPr>
              <p:cNvSpPr txBox="1"/>
              <p:nvPr/>
            </p:nvSpPr>
            <p:spPr>
              <a:xfrm>
                <a:off x="251962" y="3196620"/>
                <a:ext cx="1489992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ru-RU" sz="1200" dirty="0">
                    <a:latin typeface="Manrope" pitchFamily="2" charset="0"/>
                  </a:rPr>
                  <a:t>Провести анализ подходов для определения интересных моментов</a:t>
                </a:r>
              </a:p>
            </p:txBody>
          </p:sp>
        </p:grpSp>
        <p:pic>
          <p:nvPicPr>
            <p:cNvPr id="59" name="Рисунок 58">
              <a:extLst>
                <a:ext uri="{FF2B5EF4-FFF2-40B4-BE49-F238E27FC236}">
                  <a16:creationId xmlns:a16="http://schemas.microsoft.com/office/drawing/2014/main" id="{505B1BFF-691C-40BE-B7F4-D8BC8789C75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9081" y="5044622"/>
              <a:ext cx="756000" cy="756000"/>
            </a:xfrm>
            <a:prstGeom prst="rect">
              <a:avLst/>
            </a:prstGeom>
          </p:spPr>
        </p:pic>
      </p:grpSp>
      <p:cxnSp>
        <p:nvCxnSpPr>
          <p:cNvPr id="51" name="Google Shape;34;p2">
            <a:extLst>
              <a:ext uri="{FF2B5EF4-FFF2-40B4-BE49-F238E27FC236}">
                <a16:creationId xmlns:a16="http://schemas.microsoft.com/office/drawing/2014/main" id="{4145EF9F-5F2C-49F7-80F9-54395E42B698}"/>
              </a:ext>
            </a:extLst>
          </p:cNvPr>
          <p:cNvCxnSpPr>
            <a:cxnSpLocks/>
          </p:cNvCxnSpPr>
          <p:nvPr/>
        </p:nvCxnSpPr>
        <p:spPr>
          <a:xfrm>
            <a:off x="0" y="6350169"/>
            <a:ext cx="12192000" cy="0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52" name="Рисунок 51">
            <a:extLst>
              <a:ext uri="{FF2B5EF4-FFF2-40B4-BE49-F238E27FC236}">
                <a16:creationId xmlns:a16="http://schemas.microsoft.com/office/drawing/2014/main" id="{AC23C4C8-8931-4901-AB3C-0AF30793F91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702473" y="6399659"/>
            <a:ext cx="447606" cy="431672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04E7C9AD-9573-4EC1-8E0A-4D98FA4A3E3C}"/>
              </a:ext>
            </a:extLst>
          </p:cNvPr>
          <p:cNvSpPr txBox="1"/>
          <p:nvPr/>
        </p:nvSpPr>
        <p:spPr>
          <a:xfrm flipH="1">
            <a:off x="11150079" y="6365557"/>
            <a:ext cx="148743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300" b="1" dirty="0">
                <a:gradFill flip="none" rotWithShape="1">
                  <a:gsLst>
                    <a:gs pos="31000">
                      <a:srgbClr val="6565F1"/>
                    </a:gs>
                    <a:gs pos="100000">
                      <a:srgbClr val="D547EF"/>
                    </a:gs>
                  </a:gsLst>
                  <a:lin ang="0" scaled="1"/>
                  <a:tileRect/>
                </a:gradFill>
                <a:effectLst/>
                <a:latin typeface="Manrope ExtraBold" pitchFamily="2" charset="0"/>
                <a:ea typeface="Menlo" panose="020B0609030804020204" pitchFamily="49" charset="0"/>
                <a:cs typeface="Menlo" panose="020B0609030804020204" pitchFamily="49" charset="0"/>
              </a:rPr>
              <a:t>Цифровая</a:t>
            </a:r>
            <a:endParaRPr lang="en-US" sz="1300" b="1" dirty="0">
              <a:gradFill flip="none" rotWithShape="1">
                <a:gsLst>
                  <a:gs pos="31000">
                    <a:srgbClr val="6565F1"/>
                  </a:gs>
                  <a:gs pos="100000">
                    <a:srgbClr val="D547EF"/>
                  </a:gs>
                </a:gsLst>
                <a:lin ang="0" scaled="1"/>
                <a:tileRect/>
              </a:gradFill>
              <a:effectLst/>
              <a:latin typeface="Manrope ExtraBold" pitchFamily="2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ru-RU" sz="1300" b="1" dirty="0">
                <a:solidFill>
                  <a:schemeClr val="tx1"/>
                </a:solidFill>
                <a:effectLst/>
                <a:latin typeface="Manrope ExtraBold" pitchFamily="2" charset="0"/>
                <a:ea typeface="Menlo" panose="020B0609030804020204" pitchFamily="49" charset="0"/>
                <a:cs typeface="Menlo" panose="020B0609030804020204" pitchFamily="49" charset="0"/>
              </a:rPr>
              <a:t>кафедра</a:t>
            </a:r>
            <a:r>
              <a:rPr lang="ru-RU" sz="1300" b="1" dirty="0">
                <a:effectLst/>
                <a:latin typeface="Manrope ExtraBold" pitchFamily="2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</a:p>
        </p:txBody>
      </p:sp>
      <p:pic>
        <p:nvPicPr>
          <p:cNvPr id="54" name="Рисунок 53">
            <a:extLst>
              <a:ext uri="{FF2B5EF4-FFF2-40B4-BE49-F238E27FC236}">
                <a16:creationId xmlns:a16="http://schemas.microsoft.com/office/drawing/2014/main" id="{BF5F84FC-8416-47B2-BF0A-5C676DBC9C2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350714" y="6447833"/>
            <a:ext cx="1091861" cy="305721"/>
          </a:xfrm>
          <a:prstGeom prst="rect">
            <a:avLst/>
          </a:prstGeom>
        </p:spPr>
      </p:pic>
      <p:grpSp>
        <p:nvGrpSpPr>
          <p:cNvPr id="55" name="Группа 54">
            <a:extLst>
              <a:ext uri="{FF2B5EF4-FFF2-40B4-BE49-F238E27FC236}">
                <a16:creationId xmlns:a16="http://schemas.microsoft.com/office/drawing/2014/main" id="{19836868-4172-42DB-B25E-45B51D03E0E6}"/>
              </a:ext>
            </a:extLst>
          </p:cNvPr>
          <p:cNvGrpSpPr/>
          <p:nvPr/>
        </p:nvGrpSpPr>
        <p:grpSpPr>
          <a:xfrm>
            <a:off x="7524501" y="6411722"/>
            <a:ext cx="1641457" cy="400110"/>
            <a:chOff x="3572020" y="1890771"/>
            <a:chExt cx="1641457" cy="400110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FA1E4FDC-063C-460C-A68F-56D7404D0F48}"/>
                </a:ext>
              </a:extLst>
            </p:cNvPr>
            <p:cNvSpPr txBox="1"/>
            <p:nvPr userDrawn="1"/>
          </p:nvSpPr>
          <p:spPr>
            <a:xfrm flipH="1">
              <a:off x="3572020" y="1911394"/>
              <a:ext cx="3446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Krona One" panose="02010605030500060004" pitchFamily="2" charset="0"/>
                </a:rPr>
                <a:t>H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2B0E5456-598D-435C-9766-F663706C0C80}"/>
                </a:ext>
              </a:extLst>
            </p:cNvPr>
            <p:cNvSpPr txBox="1"/>
            <p:nvPr userDrawn="1"/>
          </p:nvSpPr>
          <p:spPr>
            <a:xfrm>
              <a:off x="3959713" y="1890771"/>
              <a:ext cx="125376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Krona One" panose="02010605030500060004" pitchFamily="2" charset="0"/>
                </a:rPr>
                <a:t>Chess</a:t>
              </a:r>
              <a:endParaRPr lang="ru-RU" sz="2000" dirty="0"/>
            </a:p>
          </p:txBody>
        </p:sp>
        <p:pic>
          <p:nvPicPr>
            <p:cNvPr id="58" name="Рисунок 57">
              <a:extLst>
                <a:ext uri="{FF2B5EF4-FFF2-40B4-BE49-F238E27FC236}">
                  <a16:creationId xmlns:a16="http://schemas.microsoft.com/office/drawing/2014/main" id="{E377EC98-54FF-4733-8996-9A3C24DD569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79638" y="2001444"/>
              <a:ext cx="178764" cy="178764"/>
            </a:xfrm>
            <a:prstGeom prst="rect">
              <a:avLst/>
            </a:prstGeom>
          </p:spPr>
        </p:pic>
      </p:grpSp>
      <p:pic>
        <p:nvPicPr>
          <p:cNvPr id="76" name="Рисунок 75">
            <a:extLst>
              <a:ext uri="{FF2B5EF4-FFF2-40B4-BE49-F238E27FC236}">
                <a16:creationId xmlns:a16="http://schemas.microsoft.com/office/drawing/2014/main" id="{565EE089-5C29-4627-B2D0-AAC148D5C24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8220571" y="1082005"/>
            <a:ext cx="6334151" cy="4693988"/>
          </a:xfrm>
          <a:prstGeom prst="rect">
            <a:avLst/>
          </a:prstGeom>
        </p:spPr>
      </p:pic>
      <p:sp>
        <p:nvSpPr>
          <p:cNvPr id="77" name="TextBox 76">
            <a:extLst>
              <a:ext uri="{FF2B5EF4-FFF2-40B4-BE49-F238E27FC236}">
                <a16:creationId xmlns:a16="http://schemas.microsoft.com/office/drawing/2014/main" id="{39BAF7FD-20F5-4AEE-AFD2-D3F41C2E9B76}"/>
              </a:ext>
            </a:extLst>
          </p:cNvPr>
          <p:cNvSpPr txBox="1"/>
          <p:nvPr/>
        </p:nvSpPr>
        <p:spPr>
          <a:xfrm>
            <a:off x="-10874296" y="139894"/>
            <a:ext cx="116416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>
                <a:latin typeface="Manrope" pitchFamily="2" charset="0"/>
              </a:rPr>
              <a:t>Архитектура (уровень 1)</a:t>
            </a:r>
          </a:p>
        </p:txBody>
      </p:sp>
      <p:pic>
        <p:nvPicPr>
          <p:cNvPr id="78" name="Рисунок 77">
            <a:extLst>
              <a:ext uri="{FF2B5EF4-FFF2-40B4-BE49-F238E27FC236}">
                <a16:creationId xmlns:a16="http://schemas.microsoft.com/office/drawing/2014/main" id="{2DB8D1A4-7284-4F99-A91C-31424C47F9A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30534">
            <a:off x="-2000570" y="6142490"/>
            <a:ext cx="1620000" cy="1620000"/>
          </a:xfrm>
          <a:prstGeom prst="rect">
            <a:avLst/>
          </a:prstGeom>
        </p:spPr>
      </p:pic>
      <p:pic>
        <p:nvPicPr>
          <p:cNvPr id="79" name="Рисунок 78">
            <a:extLst>
              <a:ext uri="{FF2B5EF4-FFF2-40B4-BE49-F238E27FC236}">
                <a16:creationId xmlns:a16="http://schemas.microsoft.com/office/drawing/2014/main" id="{45CF8922-8592-4879-8964-EDC4F1A7270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82820">
            <a:off x="12359074" y="7042572"/>
            <a:ext cx="1620000" cy="16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3452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466AADF-542F-43E2-9CD2-19EF679C0F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28924" y="1082005"/>
            <a:ext cx="6334151" cy="469398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ECD2B4F-37E0-4801-9CB1-87170F4EE232}"/>
              </a:ext>
            </a:extLst>
          </p:cNvPr>
          <p:cNvSpPr txBox="1"/>
          <p:nvPr/>
        </p:nvSpPr>
        <p:spPr>
          <a:xfrm>
            <a:off x="275199" y="139894"/>
            <a:ext cx="116416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>
                <a:latin typeface="Manrope" pitchFamily="2" charset="0"/>
              </a:rPr>
              <a:t>Архитектура (уровень 1)</a:t>
            </a:r>
          </a:p>
        </p:txBody>
      </p:sp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6E9D18FE-4AF4-45D3-8ED7-3B3A3322BB3B}"/>
              </a:ext>
            </a:extLst>
          </p:cNvPr>
          <p:cNvGrpSpPr/>
          <p:nvPr/>
        </p:nvGrpSpPr>
        <p:grpSpPr>
          <a:xfrm>
            <a:off x="14146139" y="0"/>
            <a:ext cx="2279163" cy="6858000"/>
            <a:chOff x="10146520" y="0"/>
            <a:chExt cx="2279163" cy="6858000"/>
          </a:xfrm>
        </p:grpSpPr>
        <p:grpSp>
          <p:nvGrpSpPr>
            <p:cNvPr id="12" name="Группа 11">
              <a:extLst>
                <a:ext uri="{FF2B5EF4-FFF2-40B4-BE49-F238E27FC236}">
                  <a16:creationId xmlns:a16="http://schemas.microsoft.com/office/drawing/2014/main" id="{CA32C4A4-0159-421C-9213-09B944E72FFC}"/>
                </a:ext>
              </a:extLst>
            </p:cNvPr>
            <p:cNvGrpSpPr/>
            <p:nvPr/>
          </p:nvGrpSpPr>
          <p:grpSpPr>
            <a:xfrm>
              <a:off x="10146520" y="0"/>
              <a:ext cx="2279163" cy="6858000"/>
              <a:chOff x="10161126" y="4"/>
              <a:chExt cx="2279163" cy="6858000"/>
            </a:xfrm>
          </p:grpSpPr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F3362FEF-F08B-448E-B23F-7AC0B2D54FD9}"/>
                  </a:ext>
                </a:extLst>
              </p:cNvPr>
              <p:cNvSpPr/>
              <p:nvPr/>
            </p:nvSpPr>
            <p:spPr>
              <a:xfrm>
                <a:off x="10171200" y="4"/>
                <a:ext cx="2020800" cy="6858000"/>
              </a:xfrm>
              <a:prstGeom prst="rect">
                <a:avLst/>
              </a:prstGeom>
              <a:solidFill>
                <a:srgbClr val="EAD4B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9C85E51-DB96-485F-8801-03E016D15F68}"/>
                  </a:ext>
                </a:extLst>
              </p:cNvPr>
              <p:cNvSpPr txBox="1"/>
              <p:nvPr/>
            </p:nvSpPr>
            <p:spPr>
              <a:xfrm>
                <a:off x="10345527" y="200025"/>
                <a:ext cx="1979017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0" b="1" dirty="0">
                    <a:latin typeface="Montserrat" pitchFamily="2" charset="-52"/>
                  </a:rPr>
                  <a:t>06</a:t>
                </a:r>
                <a:endParaRPr lang="ru-RU" sz="9000" b="1" dirty="0">
                  <a:latin typeface="Montserrat" pitchFamily="2" charset="-52"/>
                </a:endParaRPr>
              </a:p>
            </p:txBody>
          </p:sp>
          <p:sp>
            <p:nvSpPr>
              <p:cNvPr id="16" name="Равнобедренный треугольник 15">
                <a:extLst>
                  <a:ext uri="{FF2B5EF4-FFF2-40B4-BE49-F238E27FC236}">
                    <a16:creationId xmlns:a16="http://schemas.microsoft.com/office/drawing/2014/main" id="{B0974E3F-A204-46FD-B40F-FB39AC6343AC}"/>
                  </a:ext>
                </a:extLst>
              </p:cNvPr>
              <p:cNvSpPr/>
              <p:nvPr/>
            </p:nvSpPr>
            <p:spPr>
              <a:xfrm rot="5400000">
                <a:off x="11963873" y="901018"/>
                <a:ext cx="704543" cy="248288"/>
              </a:xfrm>
              <a:prstGeom prst="triangle">
                <a:avLst/>
              </a:prstGeom>
              <a:solidFill>
                <a:srgbClr val="EAD4B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grpSp>
            <p:nvGrpSpPr>
              <p:cNvPr id="17" name="Группа 16">
                <a:extLst>
                  <a:ext uri="{FF2B5EF4-FFF2-40B4-BE49-F238E27FC236}">
                    <a16:creationId xmlns:a16="http://schemas.microsoft.com/office/drawing/2014/main" id="{329682E1-27F8-4845-BC34-E1834D4DA2DD}"/>
                  </a:ext>
                </a:extLst>
              </p:cNvPr>
              <p:cNvGrpSpPr/>
              <p:nvPr/>
            </p:nvGrpSpPr>
            <p:grpSpPr>
              <a:xfrm>
                <a:off x="10161126" y="2338492"/>
                <a:ext cx="2001272" cy="1504459"/>
                <a:chOff x="-27963" y="2338492"/>
                <a:chExt cx="2001272" cy="1504459"/>
              </a:xfrm>
            </p:grpSpPr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15B532A7-707F-4313-B115-F7029BAF992E}"/>
                    </a:ext>
                  </a:extLst>
                </p:cNvPr>
                <p:cNvSpPr txBox="1"/>
                <p:nvPr/>
              </p:nvSpPr>
              <p:spPr>
                <a:xfrm>
                  <a:off x="-27963" y="2338492"/>
                  <a:ext cx="2001272" cy="76944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200" b="1" dirty="0">
                      <a:latin typeface="Manrope" pitchFamily="2" charset="0"/>
                    </a:rPr>
                    <a:t>User-interface</a:t>
                  </a:r>
                  <a:endParaRPr lang="ru-RU" sz="2200" b="1" dirty="0">
                    <a:latin typeface="Manrope" pitchFamily="2" charset="0"/>
                  </a:endParaRPr>
                </a:p>
              </p:txBody>
            </p:sp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A1038164-D28D-4333-BB40-0FF78C6D1B74}"/>
                    </a:ext>
                  </a:extLst>
                </p:cNvPr>
                <p:cNvSpPr txBox="1"/>
                <p:nvPr/>
              </p:nvSpPr>
              <p:spPr>
                <a:xfrm>
                  <a:off x="251962" y="3196620"/>
                  <a:ext cx="1489992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ru-RU" sz="1200" dirty="0">
                      <a:latin typeface="Manrope" pitchFamily="2" charset="0"/>
                    </a:rPr>
                    <a:t>Разработка пользовательского интерфейса</a:t>
                  </a:r>
                </a:p>
              </p:txBody>
            </p:sp>
          </p:grpSp>
        </p:grpSp>
        <p:pic>
          <p:nvPicPr>
            <p:cNvPr id="13" name="Рисунок 12">
              <a:extLst>
                <a:ext uri="{FF2B5EF4-FFF2-40B4-BE49-F238E27FC236}">
                  <a16:creationId xmlns:a16="http://schemas.microsoft.com/office/drawing/2014/main" id="{985C61E9-F116-4810-90DF-A205B13834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93464" y="5014335"/>
              <a:ext cx="828000" cy="828000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BA4D0EAF-544C-439E-ADFD-A6C4D5A16B01}"/>
              </a:ext>
            </a:extLst>
          </p:cNvPr>
          <p:cNvGrpSpPr/>
          <p:nvPr/>
        </p:nvGrpSpPr>
        <p:grpSpPr>
          <a:xfrm>
            <a:off x="13952359" y="4"/>
            <a:ext cx="2357198" cy="6858000"/>
            <a:chOff x="8062291" y="4"/>
            <a:chExt cx="2357198" cy="6858000"/>
          </a:xfrm>
        </p:grpSpPr>
        <p:grpSp>
          <p:nvGrpSpPr>
            <p:cNvPr id="21" name="Группа 20">
              <a:extLst>
                <a:ext uri="{FF2B5EF4-FFF2-40B4-BE49-F238E27FC236}">
                  <a16:creationId xmlns:a16="http://schemas.microsoft.com/office/drawing/2014/main" id="{E2D51DD9-5A36-41B1-8FA3-11DB5AB3067F}"/>
                </a:ext>
              </a:extLst>
            </p:cNvPr>
            <p:cNvGrpSpPr/>
            <p:nvPr/>
          </p:nvGrpSpPr>
          <p:grpSpPr>
            <a:xfrm>
              <a:off x="8062291" y="4"/>
              <a:ext cx="2357198" cy="6858000"/>
              <a:chOff x="8062291" y="4"/>
              <a:chExt cx="2357198" cy="6858000"/>
            </a:xfrm>
          </p:grpSpPr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9BBC8E70-1B3A-44C8-A55C-313F2D52ABB5}"/>
                  </a:ext>
                </a:extLst>
              </p:cNvPr>
              <p:cNvSpPr/>
              <p:nvPr/>
            </p:nvSpPr>
            <p:spPr>
              <a:xfrm>
                <a:off x="8133600" y="4"/>
                <a:ext cx="2037600" cy="6858000"/>
              </a:xfrm>
              <a:prstGeom prst="rect">
                <a:avLst/>
              </a:prstGeom>
              <a:solidFill>
                <a:srgbClr val="E1C7A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0535518-E930-4A04-B04F-F48372DE70A9}"/>
                  </a:ext>
                </a:extLst>
              </p:cNvPr>
              <p:cNvSpPr txBox="1"/>
              <p:nvPr/>
            </p:nvSpPr>
            <p:spPr>
              <a:xfrm>
                <a:off x="8363615" y="200025"/>
                <a:ext cx="1809058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0" b="1" dirty="0">
                    <a:latin typeface="Montserrat" pitchFamily="2" charset="-52"/>
                  </a:rPr>
                  <a:t>05</a:t>
                </a:r>
                <a:endParaRPr lang="ru-RU" sz="9000" b="1" dirty="0">
                  <a:latin typeface="Montserrat" pitchFamily="2" charset="-52"/>
                </a:endParaRPr>
              </a:p>
            </p:txBody>
          </p:sp>
          <p:sp>
            <p:nvSpPr>
              <p:cNvPr id="25" name="Равнобедренный треугольник 24">
                <a:extLst>
                  <a:ext uri="{FF2B5EF4-FFF2-40B4-BE49-F238E27FC236}">
                    <a16:creationId xmlns:a16="http://schemas.microsoft.com/office/drawing/2014/main" id="{50B5D1BF-6C4A-4894-A873-B75B28BC33E9}"/>
                  </a:ext>
                </a:extLst>
              </p:cNvPr>
              <p:cNvSpPr/>
              <p:nvPr/>
            </p:nvSpPr>
            <p:spPr>
              <a:xfrm rot="5400000">
                <a:off x="9943073" y="901018"/>
                <a:ext cx="704543" cy="248288"/>
              </a:xfrm>
              <a:prstGeom prst="triangle">
                <a:avLst/>
              </a:prstGeom>
              <a:solidFill>
                <a:srgbClr val="E1C7A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grpSp>
            <p:nvGrpSpPr>
              <p:cNvPr id="26" name="Группа 25">
                <a:extLst>
                  <a:ext uri="{FF2B5EF4-FFF2-40B4-BE49-F238E27FC236}">
                    <a16:creationId xmlns:a16="http://schemas.microsoft.com/office/drawing/2014/main" id="{D7FE14CB-00A4-448E-AA22-057D676DDB4B}"/>
                  </a:ext>
                </a:extLst>
              </p:cNvPr>
              <p:cNvGrpSpPr/>
              <p:nvPr/>
            </p:nvGrpSpPr>
            <p:grpSpPr>
              <a:xfrm>
                <a:off x="8062291" y="2338492"/>
                <a:ext cx="2001272" cy="1689125"/>
                <a:chOff x="-27963" y="2338492"/>
                <a:chExt cx="2001272" cy="1689125"/>
              </a:xfrm>
            </p:grpSpPr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ED2AD1B6-F750-4863-B69C-3C2B946D53A9}"/>
                    </a:ext>
                  </a:extLst>
                </p:cNvPr>
                <p:cNvSpPr txBox="1"/>
                <p:nvPr/>
              </p:nvSpPr>
              <p:spPr>
                <a:xfrm>
                  <a:off x="-27963" y="2338492"/>
                  <a:ext cx="2001272" cy="76944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ru-RU" sz="2200" b="1" dirty="0">
                      <a:latin typeface="Manrope" pitchFamily="2" charset="0"/>
                    </a:rPr>
                    <a:t>Видео</a:t>
                  </a:r>
                  <a:r>
                    <a:rPr lang="en-US" sz="2200" b="1" dirty="0">
                      <a:latin typeface="Manrope" pitchFamily="2" charset="0"/>
                    </a:rPr>
                    <a:t>-</a:t>
                  </a:r>
                  <a:r>
                    <a:rPr lang="ru-RU" sz="2200" b="1" dirty="0">
                      <a:latin typeface="Manrope" pitchFamily="2" charset="0"/>
                    </a:rPr>
                    <a:t>эффекты</a:t>
                  </a:r>
                </a:p>
              </p:txBody>
            </p:sp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4FBD122C-6289-4786-8108-A75AB124D82D}"/>
                    </a:ext>
                  </a:extLst>
                </p:cNvPr>
                <p:cNvSpPr txBox="1"/>
                <p:nvPr/>
              </p:nvSpPr>
              <p:spPr>
                <a:xfrm>
                  <a:off x="251962" y="3196620"/>
                  <a:ext cx="1489992" cy="830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ru-RU" sz="1200" dirty="0">
                      <a:latin typeface="Manrope" pitchFamily="2" charset="0"/>
                    </a:rPr>
                    <a:t>Разработка нейронной сети  для наложения видеоэффектов</a:t>
                  </a:r>
                </a:p>
              </p:txBody>
            </p:sp>
          </p:grpSp>
        </p:grpSp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EFECDD9A-E7F7-46F7-859B-B69B0EC7AB6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59284" y="5014335"/>
              <a:ext cx="828000" cy="828000"/>
            </a:xfrm>
            <a:prstGeom prst="rect">
              <a:avLst/>
            </a:prstGeom>
          </p:spPr>
        </p:pic>
      </p:grpSp>
      <p:pic>
        <p:nvPicPr>
          <p:cNvPr id="64" name="Рисунок 63">
            <a:extLst>
              <a:ext uri="{FF2B5EF4-FFF2-40B4-BE49-F238E27FC236}">
                <a16:creationId xmlns:a16="http://schemas.microsoft.com/office/drawing/2014/main" id="{528D28D4-9732-4C51-8714-62C3B7752278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0814" y="3196616"/>
            <a:ext cx="1041340" cy="498933"/>
          </a:xfrm>
          <a:prstGeom prst="rect">
            <a:avLst/>
          </a:prstGeom>
        </p:spPr>
      </p:pic>
      <p:grpSp>
        <p:nvGrpSpPr>
          <p:cNvPr id="67" name="Группа 66">
            <a:extLst>
              <a:ext uri="{FF2B5EF4-FFF2-40B4-BE49-F238E27FC236}">
                <a16:creationId xmlns:a16="http://schemas.microsoft.com/office/drawing/2014/main" id="{6A3D1815-0986-47F1-AB61-DC7402AE2D2A}"/>
              </a:ext>
            </a:extLst>
          </p:cNvPr>
          <p:cNvGrpSpPr/>
          <p:nvPr/>
        </p:nvGrpSpPr>
        <p:grpSpPr>
          <a:xfrm>
            <a:off x="13890096" y="4"/>
            <a:ext cx="2304743" cy="6858000"/>
            <a:chOff x="6077146" y="4"/>
            <a:chExt cx="2304743" cy="6858000"/>
          </a:xfrm>
        </p:grpSpPr>
        <p:grpSp>
          <p:nvGrpSpPr>
            <p:cNvPr id="68" name="Группа 67">
              <a:extLst>
                <a:ext uri="{FF2B5EF4-FFF2-40B4-BE49-F238E27FC236}">
                  <a16:creationId xmlns:a16="http://schemas.microsoft.com/office/drawing/2014/main" id="{829B9973-AD68-498A-8AE3-FAC9B042A696}"/>
                </a:ext>
              </a:extLst>
            </p:cNvPr>
            <p:cNvGrpSpPr/>
            <p:nvPr/>
          </p:nvGrpSpPr>
          <p:grpSpPr>
            <a:xfrm>
              <a:off x="6077146" y="4"/>
              <a:ext cx="2304743" cy="6858000"/>
              <a:chOff x="6077146" y="4"/>
              <a:chExt cx="2304743" cy="6858000"/>
            </a:xfrm>
          </p:grpSpPr>
          <p:sp>
            <p:nvSpPr>
              <p:cNvPr id="70" name="Прямоугольник 69">
                <a:extLst>
                  <a:ext uri="{FF2B5EF4-FFF2-40B4-BE49-F238E27FC236}">
                    <a16:creationId xmlns:a16="http://schemas.microsoft.com/office/drawing/2014/main" id="{5E54616B-29C2-41B0-A755-0517F3183E6B}"/>
                  </a:ext>
                </a:extLst>
              </p:cNvPr>
              <p:cNvSpPr/>
              <p:nvPr/>
            </p:nvSpPr>
            <p:spPr>
              <a:xfrm>
                <a:off x="6096000" y="4"/>
                <a:ext cx="2037600" cy="6858000"/>
              </a:xfrm>
              <a:prstGeom prst="rect">
                <a:avLst/>
              </a:prstGeom>
              <a:solidFill>
                <a:srgbClr val="D4B59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4F3C2860-1DB6-46D0-B889-91DA261E362F}"/>
                  </a:ext>
                </a:extLst>
              </p:cNvPr>
              <p:cNvSpPr txBox="1"/>
              <p:nvPr/>
            </p:nvSpPr>
            <p:spPr>
              <a:xfrm>
                <a:off x="6307961" y="200025"/>
                <a:ext cx="1831313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0" b="1" dirty="0">
                    <a:latin typeface="Montserrat" pitchFamily="2" charset="-52"/>
                  </a:rPr>
                  <a:t>04</a:t>
                </a:r>
                <a:endParaRPr lang="ru-RU" sz="9000" b="1" dirty="0">
                  <a:latin typeface="Montserrat" pitchFamily="2" charset="-52"/>
                </a:endParaRPr>
              </a:p>
            </p:txBody>
          </p:sp>
          <p:sp>
            <p:nvSpPr>
              <p:cNvPr id="72" name="Равнобедренный треугольник 71">
                <a:extLst>
                  <a:ext uri="{FF2B5EF4-FFF2-40B4-BE49-F238E27FC236}">
                    <a16:creationId xmlns:a16="http://schemas.microsoft.com/office/drawing/2014/main" id="{24982C75-449E-402D-B054-5D8600865EBC}"/>
                  </a:ext>
                </a:extLst>
              </p:cNvPr>
              <p:cNvSpPr/>
              <p:nvPr/>
            </p:nvSpPr>
            <p:spPr>
              <a:xfrm rot="5400000">
                <a:off x="7905473" y="901019"/>
                <a:ext cx="704543" cy="248288"/>
              </a:xfrm>
              <a:prstGeom prst="triangle">
                <a:avLst/>
              </a:prstGeom>
              <a:solidFill>
                <a:srgbClr val="D4B59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grpSp>
            <p:nvGrpSpPr>
              <p:cNvPr id="73" name="Группа 72">
                <a:extLst>
                  <a:ext uri="{FF2B5EF4-FFF2-40B4-BE49-F238E27FC236}">
                    <a16:creationId xmlns:a16="http://schemas.microsoft.com/office/drawing/2014/main" id="{7DF52CBB-13E5-4D6C-BD5C-2F265FE5B3EA}"/>
                  </a:ext>
                </a:extLst>
              </p:cNvPr>
              <p:cNvGrpSpPr/>
              <p:nvPr/>
            </p:nvGrpSpPr>
            <p:grpSpPr>
              <a:xfrm>
                <a:off x="6077146" y="2338492"/>
                <a:ext cx="2001272" cy="1504459"/>
                <a:chOff x="-27963" y="2338492"/>
                <a:chExt cx="2001272" cy="1504459"/>
              </a:xfrm>
            </p:grpSpPr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5DE8B7F9-5BDA-4FCA-963F-9E00D8C149C0}"/>
                    </a:ext>
                  </a:extLst>
                </p:cNvPr>
                <p:cNvSpPr txBox="1"/>
                <p:nvPr/>
              </p:nvSpPr>
              <p:spPr>
                <a:xfrm>
                  <a:off x="-27963" y="2338492"/>
                  <a:ext cx="2001272" cy="76944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ru-RU" sz="2200" b="1" dirty="0" err="1">
                      <a:latin typeface="Manrope" pitchFamily="2" charset="0"/>
                    </a:rPr>
                    <a:t>Эффектив-ность</a:t>
                  </a:r>
                  <a:endParaRPr lang="ru-RU" sz="2200" b="1" dirty="0">
                    <a:latin typeface="Manrope" pitchFamily="2" charset="0"/>
                  </a:endParaRPr>
                </a:p>
              </p:txBody>
            </p:sp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29D258D9-75A0-441B-B495-D70FA0790D1D}"/>
                    </a:ext>
                  </a:extLst>
                </p:cNvPr>
                <p:cNvSpPr txBox="1"/>
                <p:nvPr/>
              </p:nvSpPr>
              <p:spPr>
                <a:xfrm>
                  <a:off x="251962" y="3196620"/>
                  <a:ext cx="1489992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ru-RU" sz="1200" dirty="0">
                      <a:latin typeface="Manrope" pitchFamily="2" charset="0"/>
                    </a:rPr>
                    <a:t>Провести анализ эффективности работы модели</a:t>
                  </a:r>
                </a:p>
              </p:txBody>
            </p:sp>
          </p:grpSp>
        </p:grpSp>
        <p:pic>
          <p:nvPicPr>
            <p:cNvPr id="69" name="Рисунок 68">
              <a:extLst>
                <a:ext uri="{FF2B5EF4-FFF2-40B4-BE49-F238E27FC236}">
                  <a16:creationId xmlns:a16="http://schemas.microsoft.com/office/drawing/2014/main" id="{B8E2342D-2104-464D-8786-D887BB9965A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51438" y="5014335"/>
              <a:ext cx="828000" cy="828000"/>
            </a:xfrm>
            <a:prstGeom prst="rect">
              <a:avLst/>
            </a:prstGeom>
          </p:spPr>
        </p:pic>
      </p:grpSp>
      <p:grpSp>
        <p:nvGrpSpPr>
          <p:cNvPr id="38" name="Группа 37">
            <a:extLst>
              <a:ext uri="{FF2B5EF4-FFF2-40B4-BE49-F238E27FC236}">
                <a16:creationId xmlns:a16="http://schemas.microsoft.com/office/drawing/2014/main" id="{7AFCF787-8F6C-4D65-9B36-006CFA3B98E4}"/>
              </a:ext>
            </a:extLst>
          </p:cNvPr>
          <p:cNvGrpSpPr/>
          <p:nvPr/>
        </p:nvGrpSpPr>
        <p:grpSpPr>
          <a:xfrm>
            <a:off x="13762577" y="-9"/>
            <a:ext cx="2269089" cy="6858000"/>
            <a:chOff x="4075200" y="3"/>
            <a:chExt cx="2269089" cy="6858000"/>
          </a:xfrm>
        </p:grpSpPr>
        <p:grpSp>
          <p:nvGrpSpPr>
            <p:cNvPr id="39" name="Группа 38">
              <a:extLst>
                <a:ext uri="{FF2B5EF4-FFF2-40B4-BE49-F238E27FC236}">
                  <a16:creationId xmlns:a16="http://schemas.microsoft.com/office/drawing/2014/main" id="{956D621D-34D7-492D-AA89-47E5CC15BD67}"/>
                </a:ext>
              </a:extLst>
            </p:cNvPr>
            <p:cNvGrpSpPr/>
            <p:nvPr/>
          </p:nvGrpSpPr>
          <p:grpSpPr>
            <a:xfrm>
              <a:off x="4075200" y="3"/>
              <a:ext cx="2269089" cy="6858000"/>
              <a:chOff x="4075200" y="3"/>
              <a:chExt cx="2269089" cy="6858000"/>
            </a:xfrm>
          </p:grpSpPr>
          <p:sp>
            <p:nvSpPr>
              <p:cNvPr id="41" name="Прямоугольник 40">
                <a:extLst>
                  <a:ext uri="{FF2B5EF4-FFF2-40B4-BE49-F238E27FC236}">
                    <a16:creationId xmlns:a16="http://schemas.microsoft.com/office/drawing/2014/main" id="{CF718C5E-7503-4508-9F9C-460EEC4F43F6}"/>
                  </a:ext>
                </a:extLst>
              </p:cNvPr>
              <p:cNvSpPr/>
              <p:nvPr/>
            </p:nvSpPr>
            <p:spPr>
              <a:xfrm>
                <a:off x="4075200" y="3"/>
                <a:ext cx="2037600" cy="6858000"/>
              </a:xfrm>
              <a:prstGeom prst="rect">
                <a:avLst/>
              </a:prstGeom>
              <a:solidFill>
                <a:srgbClr val="C9A58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2F06F13-77AD-49F6-A805-E2A28784A924}"/>
                  </a:ext>
                </a:extLst>
              </p:cNvPr>
              <p:cNvSpPr txBox="1"/>
              <p:nvPr/>
            </p:nvSpPr>
            <p:spPr>
              <a:xfrm>
                <a:off x="4301015" y="200025"/>
                <a:ext cx="1831313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0" b="1" dirty="0">
                    <a:latin typeface="Montserrat" pitchFamily="2" charset="-52"/>
                  </a:rPr>
                  <a:t>03</a:t>
                </a:r>
                <a:endParaRPr lang="ru-RU" sz="9000" b="1" dirty="0">
                  <a:latin typeface="Montserrat" pitchFamily="2" charset="-52"/>
                </a:endParaRPr>
              </a:p>
            </p:txBody>
          </p:sp>
          <p:sp>
            <p:nvSpPr>
              <p:cNvPr id="43" name="Равнобедренный треугольник 42">
                <a:extLst>
                  <a:ext uri="{FF2B5EF4-FFF2-40B4-BE49-F238E27FC236}">
                    <a16:creationId xmlns:a16="http://schemas.microsoft.com/office/drawing/2014/main" id="{58E1B0AF-9E1A-45C5-8CEB-2CBBDC6FCBA8}"/>
                  </a:ext>
                </a:extLst>
              </p:cNvPr>
              <p:cNvSpPr/>
              <p:nvPr/>
            </p:nvSpPr>
            <p:spPr>
              <a:xfrm rot="5400000">
                <a:off x="5867873" y="901017"/>
                <a:ext cx="704543" cy="248288"/>
              </a:xfrm>
              <a:prstGeom prst="triangle">
                <a:avLst/>
              </a:prstGeom>
              <a:solidFill>
                <a:srgbClr val="C9A58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grpSp>
            <p:nvGrpSpPr>
              <p:cNvPr id="44" name="Группа 43">
                <a:extLst>
                  <a:ext uri="{FF2B5EF4-FFF2-40B4-BE49-F238E27FC236}">
                    <a16:creationId xmlns:a16="http://schemas.microsoft.com/office/drawing/2014/main" id="{F2F90065-1BBC-4657-8C1D-7CF3F6216E33}"/>
                  </a:ext>
                </a:extLst>
              </p:cNvPr>
              <p:cNvGrpSpPr/>
              <p:nvPr/>
            </p:nvGrpSpPr>
            <p:grpSpPr>
              <a:xfrm>
                <a:off x="4086045" y="2338492"/>
                <a:ext cx="2001272" cy="2058457"/>
                <a:chOff x="-27963" y="2338492"/>
                <a:chExt cx="2001272" cy="2058457"/>
              </a:xfrm>
            </p:grpSpPr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C027C1EF-5AFD-4F85-88CF-808D78835F1A}"/>
                    </a:ext>
                  </a:extLst>
                </p:cNvPr>
                <p:cNvSpPr txBox="1"/>
                <p:nvPr/>
              </p:nvSpPr>
              <p:spPr>
                <a:xfrm>
                  <a:off x="-27963" y="2338492"/>
                  <a:ext cx="2001272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ru-RU" sz="2200" b="1" dirty="0">
                      <a:latin typeface="Manrope" pitchFamily="2" charset="0"/>
                    </a:rPr>
                    <a:t>Нейросеть</a:t>
                  </a:r>
                </a:p>
              </p:txBody>
            </p:sp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65082F3F-0BFD-4201-9CA4-6773B07995A8}"/>
                    </a:ext>
                  </a:extLst>
                </p:cNvPr>
                <p:cNvSpPr txBox="1"/>
                <p:nvPr/>
              </p:nvSpPr>
              <p:spPr>
                <a:xfrm>
                  <a:off x="251962" y="3196620"/>
                  <a:ext cx="1489992" cy="120032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ru-RU" sz="1200" dirty="0">
                      <a:latin typeface="Manrope" pitchFamily="2" charset="0"/>
                    </a:rPr>
                    <a:t>Обучить нейронную модель для определения интересных моментов </a:t>
                  </a:r>
                </a:p>
              </p:txBody>
            </p:sp>
          </p:grpSp>
        </p:grpSp>
        <p:pic>
          <p:nvPicPr>
            <p:cNvPr id="40" name="Рисунок 39">
              <a:extLst>
                <a:ext uri="{FF2B5EF4-FFF2-40B4-BE49-F238E27FC236}">
                  <a16:creationId xmlns:a16="http://schemas.microsoft.com/office/drawing/2014/main" id="{78FC200B-4753-4AB4-A5B3-3BF82DE1243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673934" y="5014335"/>
              <a:ext cx="828000" cy="828000"/>
            </a:xfrm>
            <a:prstGeom prst="rect">
              <a:avLst/>
            </a:prstGeom>
          </p:spPr>
        </p:pic>
      </p:grpSp>
      <p:grpSp>
        <p:nvGrpSpPr>
          <p:cNvPr id="47" name="Группа 46">
            <a:extLst>
              <a:ext uri="{FF2B5EF4-FFF2-40B4-BE49-F238E27FC236}">
                <a16:creationId xmlns:a16="http://schemas.microsoft.com/office/drawing/2014/main" id="{8EFBDA0D-23DA-4609-8FE7-CF85C86381A1}"/>
              </a:ext>
            </a:extLst>
          </p:cNvPr>
          <p:cNvGrpSpPr/>
          <p:nvPr/>
        </p:nvGrpSpPr>
        <p:grpSpPr>
          <a:xfrm>
            <a:off x="13533207" y="0"/>
            <a:ext cx="2327200" cy="6858000"/>
            <a:chOff x="1992735" y="0"/>
            <a:chExt cx="2327200" cy="6858000"/>
          </a:xfrm>
        </p:grpSpPr>
        <p:grpSp>
          <p:nvGrpSpPr>
            <p:cNvPr id="48" name="Группа 47">
              <a:extLst>
                <a:ext uri="{FF2B5EF4-FFF2-40B4-BE49-F238E27FC236}">
                  <a16:creationId xmlns:a16="http://schemas.microsoft.com/office/drawing/2014/main" id="{B57DFF0C-01E3-4A3D-9C2D-876D960C62B7}"/>
                </a:ext>
              </a:extLst>
            </p:cNvPr>
            <p:cNvGrpSpPr/>
            <p:nvPr/>
          </p:nvGrpSpPr>
          <p:grpSpPr>
            <a:xfrm>
              <a:off x="1992735" y="0"/>
              <a:ext cx="2327200" cy="6858000"/>
              <a:chOff x="1990110" y="3"/>
              <a:chExt cx="2327200" cy="6858000"/>
            </a:xfrm>
          </p:grpSpPr>
          <p:sp>
            <p:nvSpPr>
              <p:cNvPr id="50" name="Прямоугольник 49">
                <a:extLst>
                  <a:ext uri="{FF2B5EF4-FFF2-40B4-BE49-F238E27FC236}">
                    <a16:creationId xmlns:a16="http://schemas.microsoft.com/office/drawing/2014/main" id="{2744ECB8-AC6A-4895-94CC-438776FFEC36}"/>
                  </a:ext>
                </a:extLst>
              </p:cNvPr>
              <p:cNvSpPr/>
              <p:nvPr/>
            </p:nvSpPr>
            <p:spPr>
              <a:xfrm>
                <a:off x="2046000" y="3"/>
                <a:ext cx="2037600" cy="6858000"/>
              </a:xfrm>
              <a:prstGeom prst="rect">
                <a:avLst/>
              </a:prstGeom>
              <a:solidFill>
                <a:srgbClr val="BE957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52740DDD-A959-4160-8EF9-6E2F46AC6714}"/>
                  </a:ext>
                </a:extLst>
              </p:cNvPr>
              <p:cNvSpPr txBox="1"/>
              <p:nvPr/>
            </p:nvSpPr>
            <p:spPr>
              <a:xfrm>
                <a:off x="2219738" y="200025"/>
                <a:ext cx="1806112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0" b="1" dirty="0">
                    <a:latin typeface="Montserrat" pitchFamily="2" charset="-52"/>
                  </a:rPr>
                  <a:t>02</a:t>
                </a:r>
                <a:endParaRPr lang="ru-RU" sz="9000" b="1" dirty="0">
                  <a:latin typeface="Montserrat" pitchFamily="2" charset="-52"/>
                </a:endParaRPr>
              </a:p>
            </p:txBody>
          </p:sp>
          <p:sp>
            <p:nvSpPr>
              <p:cNvPr id="52" name="Равнобедренный треугольник 51">
                <a:extLst>
                  <a:ext uri="{FF2B5EF4-FFF2-40B4-BE49-F238E27FC236}">
                    <a16:creationId xmlns:a16="http://schemas.microsoft.com/office/drawing/2014/main" id="{96711E3B-C38C-401A-8B1E-D67643CCC325}"/>
                  </a:ext>
                </a:extLst>
              </p:cNvPr>
              <p:cNvSpPr/>
              <p:nvPr/>
            </p:nvSpPr>
            <p:spPr>
              <a:xfrm rot="5400000">
                <a:off x="3840894" y="901017"/>
                <a:ext cx="704543" cy="248288"/>
              </a:xfrm>
              <a:prstGeom prst="triangle">
                <a:avLst/>
              </a:prstGeom>
              <a:solidFill>
                <a:srgbClr val="BE957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grpSp>
            <p:nvGrpSpPr>
              <p:cNvPr id="53" name="Группа 52">
                <a:extLst>
                  <a:ext uri="{FF2B5EF4-FFF2-40B4-BE49-F238E27FC236}">
                    <a16:creationId xmlns:a16="http://schemas.microsoft.com/office/drawing/2014/main" id="{3B5CB3F7-9765-433B-8291-3EBB67AEDDB9}"/>
                  </a:ext>
                </a:extLst>
              </p:cNvPr>
              <p:cNvGrpSpPr/>
              <p:nvPr/>
            </p:nvGrpSpPr>
            <p:grpSpPr>
              <a:xfrm>
                <a:off x="1990110" y="2338492"/>
                <a:ext cx="2001272" cy="1689125"/>
                <a:chOff x="-27963" y="2338492"/>
                <a:chExt cx="2001272" cy="1689125"/>
              </a:xfrm>
            </p:grpSpPr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D9AB3595-59CF-47E6-9946-C99B776E739D}"/>
                    </a:ext>
                  </a:extLst>
                </p:cNvPr>
                <p:cNvSpPr txBox="1"/>
                <p:nvPr/>
              </p:nvSpPr>
              <p:spPr>
                <a:xfrm>
                  <a:off x="-27963" y="2338492"/>
                  <a:ext cx="2001272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ru-RU" sz="2200" b="1" dirty="0" err="1">
                      <a:latin typeface="Manrope" pitchFamily="2" charset="0"/>
                    </a:rPr>
                    <a:t>Датасет</a:t>
                  </a:r>
                  <a:endParaRPr lang="ru-RU" sz="2200" b="1" dirty="0">
                    <a:latin typeface="Manrope" pitchFamily="2" charset="0"/>
                  </a:endParaRPr>
                </a:p>
              </p:txBody>
            </p:sp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B1412B48-C34F-429C-A84A-6F4AACB26688}"/>
                    </a:ext>
                  </a:extLst>
                </p:cNvPr>
                <p:cNvSpPr txBox="1"/>
                <p:nvPr/>
              </p:nvSpPr>
              <p:spPr>
                <a:xfrm>
                  <a:off x="251962" y="3196620"/>
                  <a:ext cx="1489992" cy="830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ru-RU" sz="1200" dirty="0">
                      <a:latin typeface="Manrope" pitchFamily="2" charset="0"/>
                    </a:rPr>
                    <a:t>Собрать и разметить </a:t>
                  </a:r>
                  <a:r>
                    <a:rPr lang="ru-RU" sz="1200" dirty="0" err="1">
                      <a:latin typeface="Manrope" pitchFamily="2" charset="0"/>
                    </a:rPr>
                    <a:t>датасет</a:t>
                  </a:r>
                  <a:r>
                    <a:rPr lang="ru-RU" sz="1200" dirty="0">
                      <a:latin typeface="Manrope" pitchFamily="2" charset="0"/>
                    </a:rPr>
                    <a:t> для нейросети</a:t>
                  </a:r>
                </a:p>
              </p:txBody>
            </p:sp>
          </p:grpSp>
        </p:grpSp>
        <p:pic>
          <p:nvPicPr>
            <p:cNvPr id="49" name="Рисунок 48">
              <a:extLst>
                <a:ext uri="{FF2B5EF4-FFF2-40B4-BE49-F238E27FC236}">
                  <a16:creationId xmlns:a16="http://schemas.microsoft.com/office/drawing/2014/main" id="{19D5D06F-8DDB-48F8-8D60-0781A9C9AF5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43371" y="4972622"/>
              <a:ext cx="900000" cy="900000"/>
            </a:xfrm>
            <a:prstGeom prst="rect">
              <a:avLst/>
            </a:prstGeom>
          </p:spPr>
        </p:pic>
      </p:grpSp>
      <p:grpSp>
        <p:nvGrpSpPr>
          <p:cNvPr id="56" name="Группа 55">
            <a:extLst>
              <a:ext uri="{FF2B5EF4-FFF2-40B4-BE49-F238E27FC236}">
                <a16:creationId xmlns:a16="http://schemas.microsoft.com/office/drawing/2014/main" id="{9F64D1C9-3B7E-4328-A456-0B961012176A}"/>
              </a:ext>
            </a:extLst>
          </p:cNvPr>
          <p:cNvGrpSpPr/>
          <p:nvPr/>
        </p:nvGrpSpPr>
        <p:grpSpPr>
          <a:xfrm>
            <a:off x="13446365" y="2"/>
            <a:ext cx="2258672" cy="6858000"/>
            <a:chOff x="10416" y="2"/>
            <a:chExt cx="2258672" cy="6858000"/>
          </a:xfrm>
        </p:grpSpPr>
        <p:sp>
          <p:nvSpPr>
            <p:cNvPr id="57" name="Прямоугольник 56">
              <a:extLst>
                <a:ext uri="{FF2B5EF4-FFF2-40B4-BE49-F238E27FC236}">
                  <a16:creationId xmlns:a16="http://schemas.microsoft.com/office/drawing/2014/main" id="{FD97D8B6-454B-4038-A1C6-EE68192E61A0}"/>
                </a:ext>
              </a:extLst>
            </p:cNvPr>
            <p:cNvSpPr/>
            <p:nvPr/>
          </p:nvSpPr>
          <p:spPr>
            <a:xfrm>
              <a:off x="10416" y="2"/>
              <a:ext cx="2037600" cy="6858000"/>
            </a:xfrm>
            <a:prstGeom prst="rect">
              <a:avLst/>
            </a:prstGeom>
            <a:solidFill>
              <a:srgbClr val="B5886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270F247C-8FE3-47A9-8BBC-72982B79ABBD}"/>
                </a:ext>
              </a:extLst>
            </p:cNvPr>
            <p:cNvSpPr txBox="1"/>
            <p:nvPr/>
          </p:nvSpPr>
          <p:spPr>
            <a:xfrm>
              <a:off x="317593" y="200025"/>
              <a:ext cx="1591425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0" b="1" dirty="0">
                  <a:latin typeface="Montserrat" pitchFamily="2" charset="-52"/>
                </a:rPr>
                <a:t>01</a:t>
              </a:r>
              <a:endParaRPr lang="ru-RU" sz="9000" b="1" dirty="0">
                <a:latin typeface="Montserrat" pitchFamily="2" charset="-52"/>
              </a:endParaRPr>
            </a:p>
          </p:txBody>
        </p:sp>
        <p:sp>
          <p:nvSpPr>
            <p:cNvPr id="59" name="Равнобедренный треугольник 58">
              <a:extLst>
                <a:ext uri="{FF2B5EF4-FFF2-40B4-BE49-F238E27FC236}">
                  <a16:creationId xmlns:a16="http://schemas.microsoft.com/office/drawing/2014/main" id="{5F288716-2E19-4E6C-850C-ECC5750543C7}"/>
                </a:ext>
              </a:extLst>
            </p:cNvPr>
            <p:cNvSpPr/>
            <p:nvPr/>
          </p:nvSpPr>
          <p:spPr>
            <a:xfrm rot="5400000">
              <a:off x="1792672" y="904408"/>
              <a:ext cx="704543" cy="248288"/>
            </a:xfrm>
            <a:prstGeom prst="triangle">
              <a:avLst/>
            </a:prstGeom>
            <a:solidFill>
              <a:srgbClr val="B5886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grpSp>
          <p:nvGrpSpPr>
            <p:cNvPr id="60" name="Группа 59">
              <a:extLst>
                <a:ext uri="{FF2B5EF4-FFF2-40B4-BE49-F238E27FC236}">
                  <a16:creationId xmlns:a16="http://schemas.microsoft.com/office/drawing/2014/main" id="{344E0193-06F4-4FA4-8ABF-FBC5CFC92D80}"/>
                </a:ext>
              </a:extLst>
            </p:cNvPr>
            <p:cNvGrpSpPr/>
            <p:nvPr/>
          </p:nvGrpSpPr>
          <p:grpSpPr>
            <a:xfrm>
              <a:off x="124437" y="2338492"/>
              <a:ext cx="2001272" cy="1873791"/>
              <a:chOff x="-27963" y="2338492"/>
              <a:chExt cx="2001272" cy="1873791"/>
            </a:xfrm>
          </p:grpSpPr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068B3E5E-2C4F-4B9D-B27F-172270578054}"/>
                  </a:ext>
                </a:extLst>
              </p:cNvPr>
              <p:cNvSpPr txBox="1"/>
              <p:nvPr/>
            </p:nvSpPr>
            <p:spPr>
              <a:xfrm>
                <a:off x="-27963" y="2338492"/>
                <a:ext cx="2001272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ru-RU" sz="2200" b="1" dirty="0">
                    <a:latin typeface="Manrope" pitchFamily="2" charset="0"/>
                  </a:rPr>
                  <a:t>Анализ подходов</a:t>
                </a:r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F949460-CF6D-4B6D-8FFA-0469F3FD343D}"/>
                  </a:ext>
                </a:extLst>
              </p:cNvPr>
              <p:cNvSpPr txBox="1"/>
              <p:nvPr/>
            </p:nvSpPr>
            <p:spPr>
              <a:xfrm>
                <a:off x="251962" y="3196620"/>
                <a:ext cx="1489992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ru-RU" sz="1200" dirty="0">
                    <a:latin typeface="Manrope" pitchFamily="2" charset="0"/>
                  </a:rPr>
                  <a:t>Провести анализ подходов для определения интересных моментов</a:t>
                </a:r>
              </a:p>
            </p:txBody>
          </p:sp>
        </p:grpSp>
        <p:pic>
          <p:nvPicPr>
            <p:cNvPr id="61" name="Рисунок 60">
              <a:extLst>
                <a:ext uri="{FF2B5EF4-FFF2-40B4-BE49-F238E27FC236}">
                  <a16:creationId xmlns:a16="http://schemas.microsoft.com/office/drawing/2014/main" id="{D13D3599-BC34-4161-9938-98B861D1278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9081" y="5044622"/>
              <a:ext cx="756000" cy="756000"/>
            </a:xfrm>
            <a:prstGeom prst="rect">
              <a:avLst/>
            </a:prstGeom>
          </p:spPr>
        </p:pic>
      </p:grpSp>
      <p:pic>
        <p:nvPicPr>
          <p:cNvPr id="66" name="Рисунок 65">
            <a:extLst>
              <a:ext uri="{FF2B5EF4-FFF2-40B4-BE49-F238E27FC236}">
                <a16:creationId xmlns:a16="http://schemas.microsoft.com/office/drawing/2014/main" id="{D7517F8D-3FF2-4633-9543-DA3E0A2D954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82820">
            <a:off x="10075156" y="3657851"/>
            <a:ext cx="1620000" cy="1620000"/>
          </a:xfrm>
          <a:prstGeom prst="rect">
            <a:avLst/>
          </a:prstGeom>
        </p:spPr>
      </p:pic>
      <p:pic>
        <p:nvPicPr>
          <p:cNvPr id="65" name="Рисунок 64">
            <a:extLst>
              <a:ext uri="{FF2B5EF4-FFF2-40B4-BE49-F238E27FC236}">
                <a16:creationId xmlns:a16="http://schemas.microsoft.com/office/drawing/2014/main" id="{9E8E90C8-6EEF-44FF-9BD8-B7C9CD8834F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30534">
            <a:off x="467716" y="2256783"/>
            <a:ext cx="1620000" cy="16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5633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466AADF-542F-43E2-9CD2-19EF679C0F3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3962993" y="-12504485"/>
            <a:ext cx="43001855" cy="3186696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ECD2B4F-37E0-4801-9CB1-87170F4EE232}"/>
              </a:ext>
            </a:extLst>
          </p:cNvPr>
          <p:cNvSpPr txBox="1"/>
          <p:nvPr/>
        </p:nvSpPr>
        <p:spPr>
          <a:xfrm>
            <a:off x="275199" y="139894"/>
            <a:ext cx="116416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>
                <a:latin typeface="Manrope" pitchFamily="2" charset="0"/>
              </a:rPr>
              <a:t>Архитектура (уровень </a:t>
            </a:r>
            <a:r>
              <a:rPr lang="en-US" sz="4000" b="1" dirty="0">
                <a:latin typeface="Manrope" pitchFamily="2" charset="0"/>
              </a:rPr>
              <a:t>2</a:t>
            </a:r>
            <a:r>
              <a:rPr lang="ru-RU" sz="4000" b="1" dirty="0">
                <a:latin typeface="Manrope" pitchFamily="2" charset="0"/>
              </a:rPr>
              <a:t>)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3FD3B09-DC42-4E0C-B19D-8E142060A9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836" y="1006380"/>
            <a:ext cx="10452328" cy="500798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E749A41-ABB0-41C7-BD8B-392F86E33CDA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0663" y="2857500"/>
            <a:ext cx="747984" cy="507117"/>
          </a:xfrm>
          <a:prstGeom prst="rect">
            <a:avLst/>
          </a:prstGeom>
        </p:spPr>
      </p:pic>
      <p:pic>
        <p:nvPicPr>
          <p:cNvPr id="64" name="Рисунок 63">
            <a:extLst>
              <a:ext uri="{FF2B5EF4-FFF2-40B4-BE49-F238E27FC236}">
                <a16:creationId xmlns:a16="http://schemas.microsoft.com/office/drawing/2014/main" id="{AFB8E6C4-926A-464B-9F9F-39313600D1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82820">
            <a:off x="12978013" y="5878536"/>
            <a:ext cx="1620000" cy="1620000"/>
          </a:xfrm>
          <a:prstGeom prst="rect">
            <a:avLst/>
          </a:prstGeom>
        </p:spPr>
      </p:pic>
      <p:pic>
        <p:nvPicPr>
          <p:cNvPr id="65" name="Рисунок 64">
            <a:extLst>
              <a:ext uri="{FF2B5EF4-FFF2-40B4-BE49-F238E27FC236}">
                <a16:creationId xmlns:a16="http://schemas.microsoft.com/office/drawing/2014/main" id="{0A31750A-DB85-4AFB-B2CF-D02EDB7DB38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30534">
            <a:off x="-2043256" y="4779517"/>
            <a:ext cx="1620000" cy="16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1268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0ECD2B4F-37E0-4801-9CB1-87170F4EE232}"/>
              </a:ext>
            </a:extLst>
          </p:cNvPr>
          <p:cNvSpPr txBox="1"/>
          <p:nvPr/>
        </p:nvSpPr>
        <p:spPr>
          <a:xfrm>
            <a:off x="275199" y="139894"/>
            <a:ext cx="116416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>
                <a:latin typeface="Manrope" pitchFamily="2" charset="0"/>
              </a:rPr>
              <a:t>Архитектура (уровень </a:t>
            </a:r>
            <a:r>
              <a:rPr lang="en-US" sz="4000" b="1" dirty="0">
                <a:latin typeface="Manrope" pitchFamily="2" charset="0"/>
              </a:rPr>
              <a:t>3</a:t>
            </a:r>
            <a:r>
              <a:rPr lang="ru-RU" sz="4000" b="1" dirty="0">
                <a:latin typeface="Manrope" pitchFamily="2" charset="0"/>
              </a:rPr>
              <a:t>)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AB1719E-C249-413A-B257-8B69B35312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1997" y="1094038"/>
            <a:ext cx="6888006" cy="466992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754D227-25F7-49C9-8247-620B7A928E8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735550" y="-12705346"/>
            <a:ext cx="78598463" cy="37658566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DDD44A3-CC4B-439F-BE0C-B48683AFE7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64125" y="1155246"/>
            <a:ext cx="10699407" cy="4892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440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0ECD2B4F-37E0-4801-9CB1-87170F4EE232}"/>
              </a:ext>
            </a:extLst>
          </p:cNvPr>
          <p:cNvSpPr txBox="1"/>
          <p:nvPr/>
        </p:nvSpPr>
        <p:spPr>
          <a:xfrm>
            <a:off x="275199" y="139894"/>
            <a:ext cx="116416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>
                <a:latin typeface="Manrope" pitchFamily="2" charset="0"/>
              </a:rPr>
              <a:t>Архитектура (уровень </a:t>
            </a:r>
            <a:r>
              <a:rPr lang="en-US" sz="4000" b="1" dirty="0">
                <a:latin typeface="Manrope" pitchFamily="2" charset="0"/>
              </a:rPr>
              <a:t>3</a:t>
            </a:r>
            <a:r>
              <a:rPr lang="ru-RU" sz="4000" b="1" dirty="0">
                <a:latin typeface="Manrope" pitchFamily="2" charset="0"/>
              </a:rPr>
              <a:t>)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AB1719E-C249-413A-B257-8B69B35312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744438" y="1094038"/>
            <a:ext cx="6888006" cy="4669921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1EE9A4D-24A4-424F-9E2E-28719D86AD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296" y="1155246"/>
            <a:ext cx="10699407" cy="489257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B82458E-16EA-4BC1-A91A-48DA54D10F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96660" y="1184275"/>
            <a:ext cx="4152868" cy="4608286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70C88CE-56C3-4811-9FF2-14D7E63DBD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81015" y="4172561"/>
            <a:ext cx="1620000" cy="16200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DF0DE43-7620-4C6F-9599-7072AF2442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2899529" y="847780"/>
            <a:ext cx="1620000" cy="16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3376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Word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497B855-D59B-4CC0-BE79-7C3FBDAD41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9566" y="1184275"/>
            <a:ext cx="4152868" cy="460828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ECD2B4F-37E0-4801-9CB1-87170F4EE232}"/>
              </a:ext>
            </a:extLst>
          </p:cNvPr>
          <p:cNvSpPr txBox="1"/>
          <p:nvPr/>
        </p:nvSpPr>
        <p:spPr>
          <a:xfrm>
            <a:off x="275199" y="139894"/>
            <a:ext cx="116416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>
                <a:latin typeface="Manrope" pitchFamily="2" charset="0"/>
              </a:rPr>
              <a:t>Архитектура (уровень </a:t>
            </a:r>
            <a:r>
              <a:rPr lang="en-US" sz="4000" b="1" dirty="0">
                <a:latin typeface="Manrope" pitchFamily="2" charset="0"/>
              </a:rPr>
              <a:t>3</a:t>
            </a:r>
            <a:r>
              <a:rPr lang="ru-RU" sz="4000" b="1" dirty="0">
                <a:latin typeface="Manrope" pitchFamily="2" charset="0"/>
              </a:rPr>
              <a:t>)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1EE9A4D-24A4-424F-9E2E-28719D86AD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837589" y="1184275"/>
            <a:ext cx="10699407" cy="489257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4BB366B-BC4B-4F99-9032-78615E85A2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543" y="8038384"/>
            <a:ext cx="10072914" cy="422146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6C9C4BD-CC50-4E77-831F-49191FBE25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1029" y="4172561"/>
            <a:ext cx="1620000" cy="16200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1D9F1E1-D8B4-4FF4-AA1F-CC4F56E9D7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49543" y="847780"/>
            <a:ext cx="1620000" cy="16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4827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Word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C4EADCF-3E9B-4F00-A508-6325BE9CAC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44337" y="2382044"/>
            <a:ext cx="1620000" cy="162000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C97D0483-A631-4542-A74E-CB020247E0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7257" y="2015314"/>
            <a:ext cx="1620000" cy="1620000"/>
          </a:xfrm>
          <a:prstGeom prst="rect">
            <a:avLst/>
          </a:prstGeom>
        </p:spPr>
      </p:pic>
      <p:grpSp>
        <p:nvGrpSpPr>
          <p:cNvPr id="23" name="Группа 22">
            <a:extLst>
              <a:ext uri="{FF2B5EF4-FFF2-40B4-BE49-F238E27FC236}">
                <a16:creationId xmlns:a16="http://schemas.microsoft.com/office/drawing/2014/main" id="{490C0960-E694-498D-86DF-5181DDA5B5B0}"/>
              </a:ext>
            </a:extLst>
          </p:cNvPr>
          <p:cNvGrpSpPr/>
          <p:nvPr/>
        </p:nvGrpSpPr>
        <p:grpSpPr>
          <a:xfrm>
            <a:off x="-7100405" y="3392574"/>
            <a:ext cx="6090375" cy="1366915"/>
            <a:chOff x="4033673" y="1791285"/>
            <a:chExt cx="6090375" cy="1366915"/>
          </a:xfrm>
        </p:grpSpPr>
        <p:pic>
          <p:nvPicPr>
            <p:cNvPr id="20" name="Рисунок 19">
              <a:extLst>
                <a:ext uri="{FF2B5EF4-FFF2-40B4-BE49-F238E27FC236}">
                  <a16:creationId xmlns:a16="http://schemas.microsoft.com/office/drawing/2014/main" id="{65675775-B585-4F35-A01A-66944D762F6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83893" y="1968968"/>
              <a:ext cx="863575" cy="863575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B59B4F8-C708-4C38-9BCF-EB10B2899AD5}"/>
                </a:ext>
              </a:extLst>
            </p:cNvPr>
            <p:cNvSpPr txBox="1"/>
            <p:nvPr/>
          </p:nvSpPr>
          <p:spPr>
            <a:xfrm>
              <a:off x="4033673" y="1834761"/>
              <a:ext cx="128954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0" dirty="0">
                  <a:latin typeface="Krona One" panose="02010605030500060004" pitchFamily="2" charset="0"/>
                </a:rPr>
                <a:t>H</a:t>
              </a:r>
              <a:endParaRPr lang="ru-RU" sz="8000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5B1E7A7-3141-42DC-8C64-B94A214CBEC9}"/>
                </a:ext>
              </a:extLst>
            </p:cNvPr>
            <p:cNvSpPr txBox="1"/>
            <p:nvPr/>
          </p:nvSpPr>
          <p:spPr>
            <a:xfrm>
              <a:off x="5711481" y="1791285"/>
              <a:ext cx="4412567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0" dirty="0">
                  <a:latin typeface="Krona One" panose="02010605030500060004" pitchFamily="2" charset="0"/>
                </a:rPr>
                <a:t>Chess</a:t>
              </a:r>
              <a:endParaRPr lang="ru-RU" sz="8000" dirty="0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E141B4D6-EB38-40CE-A395-A4205C76576D}"/>
              </a:ext>
            </a:extLst>
          </p:cNvPr>
          <p:cNvSpPr txBox="1"/>
          <p:nvPr/>
        </p:nvSpPr>
        <p:spPr>
          <a:xfrm>
            <a:off x="-7286097" y="1484359"/>
            <a:ext cx="6461760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7800" b="1" dirty="0" err="1">
                <a:latin typeface="Manrope" pitchFamily="2" charset="0"/>
              </a:rPr>
              <a:t>Магадаскам</a:t>
            </a:r>
            <a:endParaRPr lang="ru-RU" sz="7800" b="1" dirty="0">
              <a:latin typeface="Manrope" pitchFamily="2" charset="0"/>
            </a:endParaRPr>
          </a:p>
          <a:p>
            <a:pPr algn="ctr"/>
            <a:r>
              <a:rPr lang="ru-RU" sz="4000" dirty="0">
                <a:latin typeface="Manrope" pitchFamily="2" charset="0"/>
              </a:rPr>
              <a:t>представляет</a:t>
            </a:r>
          </a:p>
        </p:txBody>
      </p:sp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ADA5CDAB-2DA3-4DA7-9000-ABC32D05B7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92758">
            <a:off x="-810000" y="-2038622"/>
            <a:ext cx="1620000" cy="1620000"/>
          </a:xfrm>
          <a:prstGeom prst="rect">
            <a:avLst/>
          </a:prstGeom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3A06DA87-2351-4510-BB4C-8EBAEE2873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073593">
            <a:off x="11855768" y="-2638426"/>
            <a:ext cx="1620000" cy="1620000"/>
          </a:xfrm>
          <a:prstGeom prst="rect">
            <a:avLst/>
          </a:prstGeom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AD82CFB1-9A98-45C3-B666-FA9D127D32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831774">
            <a:off x="12526672" y="6669673"/>
            <a:ext cx="1620000" cy="1620000"/>
          </a:xfrm>
          <a:prstGeom prst="rect">
            <a:avLst/>
          </a:prstGeom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348650AC-BCEC-4363-B836-E21B66BE52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874392">
            <a:off x="-1685991" y="6802681"/>
            <a:ext cx="1620000" cy="1620000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FA2925BC-82A6-4DBE-B327-252DC347FB5E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09" r="24109"/>
          <a:stretch>
            <a:fillRect/>
          </a:stretch>
        </p:blipFill>
        <p:spPr>
          <a:prstGeom prst="round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518E31A8-1907-4F63-9351-D89AC005A7CB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55" r="24155"/>
          <a:stretch/>
        </p:blipFill>
        <p:spPr>
          <a:xfrm>
            <a:off x="6236203" y="1019345"/>
            <a:ext cx="2697494" cy="5212328"/>
          </a:xfrm>
          <a:prstGeom prst="roundRect">
            <a:avLst/>
          </a:prstGeom>
        </p:spPr>
      </p:pic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7E278CD6-F761-4537-9C9E-EF0E8D1D99C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93" r="30593"/>
          <a:stretch/>
        </p:blipFill>
        <p:spPr>
          <a:xfrm>
            <a:off x="9214102" y="1019345"/>
            <a:ext cx="2697494" cy="5212328"/>
          </a:xfrm>
          <a:prstGeom prst="round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EBB938DD-D0C4-4EB1-9BFA-35BC66799481}"/>
              </a:ext>
            </a:extLst>
          </p:cNvPr>
          <p:cNvSpPr txBox="1"/>
          <p:nvPr/>
        </p:nvSpPr>
        <p:spPr>
          <a:xfrm>
            <a:off x="134997" y="145798"/>
            <a:ext cx="116416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>
                <a:latin typeface="Manrope" pitchFamily="2" charset="0"/>
              </a:rPr>
              <a:t>Команда</a:t>
            </a:r>
          </a:p>
        </p:txBody>
      </p:sp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C0663D34-C434-4D60-9ED3-91F03438C2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624168">
            <a:off x="-1634336" y="-1916027"/>
            <a:ext cx="1620000" cy="16200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3142CB0-ACD6-461A-933B-28A2C33ED99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63" t="873" r="8085" b="-873"/>
          <a:stretch/>
        </p:blipFill>
        <p:spPr>
          <a:xfrm>
            <a:off x="307888" y="1018800"/>
            <a:ext cx="2697494" cy="5212328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3478494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497B855-D59B-4CC0-BE79-7C3FBDAD41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9566" y="-5985782"/>
            <a:ext cx="4152868" cy="460828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ECD2B4F-37E0-4801-9CB1-87170F4EE232}"/>
              </a:ext>
            </a:extLst>
          </p:cNvPr>
          <p:cNvSpPr txBox="1"/>
          <p:nvPr/>
        </p:nvSpPr>
        <p:spPr>
          <a:xfrm>
            <a:off x="275199" y="139894"/>
            <a:ext cx="116416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>
                <a:latin typeface="Manrope" pitchFamily="2" charset="0"/>
              </a:rPr>
              <a:t>Архитектура (уровень </a:t>
            </a:r>
            <a:r>
              <a:rPr lang="en-US" sz="4000" b="1" dirty="0">
                <a:latin typeface="Manrope" pitchFamily="2" charset="0"/>
              </a:rPr>
              <a:t>3</a:t>
            </a:r>
            <a:r>
              <a:rPr lang="ru-RU" sz="4000" b="1" dirty="0">
                <a:latin typeface="Manrope" pitchFamily="2" charset="0"/>
              </a:rPr>
              <a:t>)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34E9FBD-3B3D-4032-A713-13FBF694DC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543" y="1318270"/>
            <a:ext cx="10072914" cy="422146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5EAD663-9F1B-4F3D-BD7B-53B47DC024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564" y="8416971"/>
            <a:ext cx="9654871" cy="3986802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AB368AB-FA45-4A94-AB99-3557960B17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1029" y="-2881382"/>
            <a:ext cx="1620000" cy="16200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746E50A-6C34-40A8-9CB9-F8C92AC836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49543" y="-6206163"/>
            <a:ext cx="1620000" cy="16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7403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Word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0ECD2B4F-37E0-4801-9CB1-87170F4EE232}"/>
              </a:ext>
            </a:extLst>
          </p:cNvPr>
          <p:cNvSpPr txBox="1"/>
          <p:nvPr/>
        </p:nvSpPr>
        <p:spPr>
          <a:xfrm>
            <a:off x="275199" y="139894"/>
            <a:ext cx="116416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>
                <a:latin typeface="Manrope" pitchFamily="2" charset="0"/>
              </a:rPr>
              <a:t>Архитектура (уровень </a:t>
            </a:r>
            <a:r>
              <a:rPr lang="en-US" sz="4000" b="1" dirty="0">
                <a:latin typeface="Manrope" pitchFamily="2" charset="0"/>
              </a:rPr>
              <a:t>3</a:t>
            </a:r>
            <a:r>
              <a:rPr lang="ru-RU" sz="4000" b="1" dirty="0">
                <a:latin typeface="Manrope" pitchFamily="2" charset="0"/>
              </a:rPr>
              <a:t>)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34E9FBD-3B3D-4032-A713-13FBF694DC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543" y="-5605044"/>
            <a:ext cx="10072914" cy="4221460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530051D-8A07-4E98-B242-BE41915244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564" y="1435599"/>
            <a:ext cx="9654871" cy="3986802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C875F89-79F4-4F9D-95D6-C6CA3DF5D3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60310" y="1215571"/>
            <a:ext cx="8411835" cy="47316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00E935E-5A5B-4BEA-B9CA-BF50B14D8A7B}"/>
              </a:ext>
            </a:extLst>
          </p:cNvPr>
          <p:cNvSpPr txBox="1"/>
          <p:nvPr/>
        </p:nvSpPr>
        <p:spPr>
          <a:xfrm>
            <a:off x="12445427" y="292294"/>
            <a:ext cx="116416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>
                <a:latin typeface="Manrope" pitchFamily="2" charset="0"/>
              </a:rPr>
              <a:t>Что сделано? (Дизайн)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58BFE56E-0710-4C58-B04A-D5EFB41F73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82820">
            <a:off x="21952468" y="2771398"/>
            <a:ext cx="1620000" cy="16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8875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Word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955F5F8-D312-498B-9A98-8BB154C322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0082" y="1063171"/>
            <a:ext cx="8411835" cy="4731657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530051D-8A07-4E98-B242-BE41915244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096121" y="1435599"/>
            <a:ext cx="9654871" cy="398680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4F1F6BB-70DD-4A85-92D7-932AD7DA5380}"/>
              </a:ext>
            </a:extLst>
          </p:cNvPr>
          <p:cNvSpPr txBox="1"/>
          <p:nvPr/>
        </p:nvSpPr>
        <p:spPr>
          <a:xfrm>
            <a:off x="-11641602" y="292294"/>
            <a:ext cx="116416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>
                <a:latin typeface="Manrope" pitchFamily="2" charset="0"/>
              </a:rPr>
              <a:t>Архитектура (уровень </a:t>
            </a:r>
            <a:r>
              <a:rPr lang="en-US" sz="4000" b="1" dirty="0">
                <a:latin typeface="Manrope" pitchFamily="2" charset="0"/>
              </a:rPr>
              <a:t>3</a:t>
            </a:r>
            <a:r>
              <a:rPr lang="ru-RU" sz="4000" b="1" dirty="0">
                <a:latin typeface="Manrope" pitchFamily="2" charset="0"/>
              </a:rPr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B3F5E0-8E34-40B3-BED1-FEC721542459}"/>
              </a:ext>
            </a:extLst>
          </p:cNvPr>
          <p:cNvSpPr txBox="1"/>
          <p:nvPr/>
        </p:nvSpPr>
        <p:spPr>
          <a:xfrm>
            <a:off x="275199" y="139894"/>
            <a:ext cx="116416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>
                <a:latin typeface="Manrope" pitchFamily="2" charset="0"/>
              </a:rPr>
              <a:t>Что сделано? (Дизайн)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AFEF06C7-FE7E-4785-9626-442E15826D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82820">
            <a:off x="10282983" y="2786995"/>
            <a:ext cx="1620000" cy="1620000"/>
          </a:xfrm>
          <a:prstGeom prst="rect">
            <a:avLst/>
          </a:prstGeom>
        </p:spPr>
      </p:pic>
      <p:graphicFrame>
        <p:nvGraphicFramePr>
          <p:cNvPr id="42" name="Таблица 41">
            <a:extLst>
              <a:ext uri="{FF2B5EF4-FFF2-40B4-BE49-F238E27FC236}">
                <a16:creationId xmlns:a16="http://schemas.microsoft.com/office/drawing/2014/main" id="{D4CC35BC-11DE-42D4-9961-B17522A231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8469607"/>
              </p:ext>
            </p:extLst>
          </p:nvPr>
        </p:nvGraphicFramePr>
        <p:xfrm>
          <a:off x="1687203" y="8484913"/>
          <a:ext cx="8817594" cy="5147630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2939198">
                  <a:extLst>
                    <a:ext uri="{9D8B030D-6E8A-4147-A177-3AD203B41FA5}">
                      <a16:colId xmlns:a16="http://schemas.microsoft.com/office/drawing/2014/main" val="2347901028"/>
                    </a:ext>
                  </a:extLst>
                </a:gridCol>
                <a:gridCol w="2939198">
                  <a:extLst>
                    <a:ext uri="{9D8B030D-6E8A-4147-A177-3AD203B41FA5}">
                      <a16:colId xmlns:a16="http://schemas.microsoft.com/office/drawing/2014/main" val="2735828182"/>
                    </a:ext>
                  </a:extLst>
                </a:gridCol>
                <a:gridCol w="2939198">
                  <a:extLst>
                    <a:ext uri="{9D8B030D-6E8A-4147-A177-3AD203B41FA5}">
                      <a16:colId xmlns:a16="http://schemas.microsoft.com/office/drawing/2014/main" val="1439063300"/>
                    </a:ext>
                  </a:extLst>
                </a:gridCol>
              </a:tblGrid>
              <a:tr h="21314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100" dirty="0">
                          <a:effectLst/>
                          <a:latin typeface="Manrope" pitchFamily="2" charset="0"/>
                        </a:rPr>
                        <a:t>Описание</a:t>
                      </a:r>
                      <a:endParaRPr lang="ru-RU" sz="1100" dirty="0">
                        <a:effectLst/>
                        <a:latin typeface="Manrope" pitchFamily="2" charset="0"/>
                        <a:ea typeface="Abyssinica SIL"/>
                        <a:cs typeface="Abyssinica SIL"/>
                      </a:endParaRPr>
                    </a:p>
                  </a:txBody>
                  <a:tcPr marL="60018" marR="6001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100" dirty="0">
                          <a:effectLst/>
                          <a:latin typeface="Manrope" pitchFamily="2" charset="0"/>
                        </a:rPr>
                        <a:t>Плюсы</a:t>
                      </a:r>
                      <a:endParaRPr lang="ru-RU" sz="1100" dirty="0">
                        <a:effectLst/>
                        <a:latin typeface="Manrope" pitchFamily="2" charset="0"/>
                        <a:ea typeface="Abyssinica SIL"/>
                        <a:cs typeface="Abyssinica SIL"/>
                      </a:endParaRPr>
                    </a:p>
                  </a:txBody>
                  <a:tcPr marL="60018" marR="6001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100" dirty="0">
                          <a:effectLst/>
                          <a:latin typeface="Manrope" pitchFamily="2" charset="0"/>
                        </a:rPr>
                        <a:t>Минусы</a:t>
                      </a:r>
                      <a:endParaRPr lang="ru-RU" sz="1100" dirty="0">
                        <a:effectLst/>
                        <a:latin typeface="Manrope" pitchFamily="2" charset="0"/>
                        <a:ea typeface="Abyssinica SIL"/>
                        <a:cs typeface="Abyssinica SIL"/>
                      </a:endParaRPr>
                    </a:p>
                  </a:txBody>
                  <a:tcPr marL="60018" marR="60018" marT="0" marB="0" anchor="ctr"/>
                </a:tc>
                <a:extLst>
                  <a:ext uri="{0D108BD9-81ED-4DB2-BD59-A6C34878D82A}">
                    <a16:rowId xmlns:a16="http://schemas.microsoft.com/office/drawing/2014/main" val="749844727"/>
                  </a:ext>
                </a:extLst>
              </a:tr>
              <a:tr h="213142">
                <a:tc gridSpan="3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100" dirty="0">
                          <a:effectLst/>
                          <a:latin typeface="Manrope" pitchFamily="2" charset="0"/>
                        </a:rPr>
                        <a:t>Методы, основанные на сборе признаков:</a:t>
                      </a:r>
                      <a:endParaRPr lang="ru-RU" sz="1100" dirty="0">
                        <a:effectLst/>
                        <a:latin typeface="Manrope" pitchFamily="2" charset="0"/>
                        <a:ea typeface="Abyssinica SIL"/>
                        <a:cs typeface="Abyssinica SIL"/>
                      </a:endParaRPr>
                    </a:p>
                  </a:txBody>
                  <a:tcPr marL="60018" marR="60018" marT="0" marB="0" anchor="ctr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4892792"/>
                  </a:ext>
                </a:extLst>
              </a:tr>
              <a:tr h="550390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100" dirty="0">
                          <a:effectLst/>
                          <a:latin typeface="Manrope" pitchFamily="2" charset="0"/>
                        </a:rPr>
                        <a:t>Определение эвристик интересности вручную</a:t>
                      </a:r>
                      <a:endParaRPr lang="ru-RU" sz="1100" dirty="0">
                        <a:effectLst/>
                        <a:latin typeface="Manrope" pitchFamily="2" charset="0"/>
                        <a:ea typeface="Abyssinica SIL"/>
                        <a:cs typeface="Abyssinica SIL"/>
                      </a:endParaRPr>
                    </a:p>
                  </a:txBody>
                  <a:tcPr marL="60018" marR="60018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100" dirty="0">
                          <a:effectLst/>
                          <a:latin typeface="Manrope" pitchFamily="2" charset="0"/>
                        </a:rPr>
                        <a:t>1. </a:t>
                      </a:r>
                      <a:r>
                        <a:rPr lang="ru-RU" sz="1100" dirty="0">
                          <a:effectLst/>
                          <a:latin typeface="Manrope" pitchFamily="2" charset="0"/>
                        </a:rPr>
                        <a:t>Эвристики понятны и имеют явную смысловую нагрузку</a:t>
                      </a:r>
                      <a:endParaRPr lang="ru-RU" sz="1100" dirty="0">
                        <a:effectLst/>
                        <a:latin typeface="Manrope" pitchFamily="2" charset="0"/>
                        <a:ea typeface="Abyssinica SIL"/>
                        <a:cs typeface="Abyssinica SIL"/>
                      </a:endParaRPr>
                    </a:p>
                  </a:txBody>
                  <a:tcPr marL="60018" marR="60018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effectLst/>
                          <a:latin typeface="Manrope" pitchFamily="2" charset="0"/>
                        </a:rPr>
                        <a:t>1. Нужно придумать эвристики</a:t>
                      </a:r>
                    </a:p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effectLst/>
                          <a:latin typeface="Manrope" pitchFamily="2" charset="0"/>
                        </a:rPr>
                        <a:t>2. Нужно вручную их вычислять</a:t>
                      </a:r>
                      <a:endParaRPr lang="ru-RU" sz="1100" dirty="0">
                        <a:effectLst/>
                        <a:latin typeface="Manrope" pitchFamily="2" charset="0"/>
                        <a:ea typeface="Abyssinica SIL"/>
                        <a:cs typeface="Abyssinica SIL"/>
                      </a:endParaRPr>
                    </a:p>
                  </a:txBody>
                  <a:tcPr marL="60018" marR="60018" marT="0" marB="0" anchor="ctr"/>
                </a:tc>
                <a:extLst>
                  <a:ext uri="{0D108BD9-81ED-4DB2-BD59-A6C34878D82A}">
                    <a16:rowId xmlns:a16="http://schemas.microsoft.com/office/drawing/2014/main" val="3587284947"/>
                  </a:ext>
                </a:extLst>
              </a:tr>
              <a:tr h="766631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100">
                          <a:effectLst/>
                          <a:latin typeface="Manrope" pitchFamily="2" charset="0"/>
                        </a:rPr>
                        <a:t>Обучение простой модели на размеченных данных</a:t>
                      </a:r>
                      <a:endParaRPr lang="ru-RU" sz="1100">
                        <a:effectLst/>
                        <a:latin typeface="Manrope" pitchFamily="2" charset="0"/>
                        <a:ea typeface="Abyssinica SIL"/>
                        <a:cs typeface="Abyssinica SIL"/>
                      </a:endParaRPr>
                    </a:p>
                  </a:txBody>
                  <a:tcPr marL="60018" marR="60018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100" dirty="0">
                          <a:effectLst/>
                          <a:latin typeface="Manrope" pitchFamily="2" charset="0"/>
                        </a:rPr>
                        <a:t>1. Хорошая интерпретируемость модели</a:t>
                      </a:r>
                      <a:endParaRPr lang="ru-RU" sz="1100" dirty="0">
                        <a:effectLst/>
                        <a:latin typeface="Manrope" pitchFamily="2" charset="0"/>
                        <a:ea typeface="Abyssinica SIL"/>
                        <a:cs typeface="Abyssinica SIL"/>
                      </a:endParaRPr>
                    </a:p>
                  </a:txBody>
                  <a:tcPr marL="60018" marR="60018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effectLst/>
                          <a:latin typeface="Manrope" pitchFamily="2" charset="0"/>
                        </a:rPr>
                        <a:t>1. Ручная разметка </a:t>
                      </a:r>
                      <a:r>
                        <a:rPr lang="ru-RU" sz="1100" dirty="0" err="1">
                          <a:effectLst/>
                          <a:latin typeface="Manrope" pitchFamily="2" charset="0"/>
                        </a:rPr>
                        <a:t>датасета</a:t>
                      </a:r>
                      <a:endParaRPr lang="ru-RU" sz="1100" dirty="0">
                        <a:effectLst/>
                        <a:latin typeface="Manrope" pitchFamily="2" charset="0"/>
                      </a:endParaRPr>
                    </a:p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effectLst/>
                          <a:latin typeface="Manrope" pitchFamily="2" charset="0"/>
                        </a:rPr>
                        <a:t>2. Зависимость от эвристик и качества разметки</a:t>
                      </a:r>
                      <a:endParaRPr lang="ru-RU" sz="1100" dirty="0">
                        <a:effectLst/>
                        <a:latin typeface="Manrope" pitchFamily="2" charset="0"/>
                        <a:ea typeface="Abyssinica SIL"/>
                        <a:cs typeface="Abyssinica SIL"/>
                      </a:endParaRPr>
                    </a:p>
                  </a:txBody>
                  <a:tcPr marL="60018" marR="60018" marT="0" marB="0" anchor="ctr"/>
                </a:tc>
                <a:extLst>
                  <a:ext uri="{0D108BD9-81ED-4DB2-BD59-A6C34878D82A}">
                    <a16:rowId xmlns:a16="http://schemas.microsoft.com/office/drawing/2014/main" val="2386584820"/>
                  </a:ext>
                </a:extLst>
              </a:tr>
              <a:tr h="766631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100">
                          <a:effectLst/>
                          <a:latin typeface="Manrope" pitchFamily="2" charset="0"/>
                        </a:rPr>
                        <a:t>Кластеризация эмбеддингов моментов игры</a:t>
                      </a:r>
                      <a:endParaRPr lang="ru-RU" sz="1100">
                        <a:effectLst/>
                        <a:latin typeface="Manrope" pitchFamily="2" charset="0"/>
                        <a:ea typeface="Abyssinica SIL"/>
                        <a:cs typeface="Abyssinica SIL"/>
                      </a:endParaRPr>
                    </a:p>
                  </a:txBody>
                  <a:tcPr marL="60018" marR="60018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effectLst/>
                          <a:latin typeface="Manrope" pitchFamily="2" charset="0"/>
                        </a:rPr>
                        <a:t>1. Не нужно размечать данные</a:t>
                      </a:r>
                    </a:p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effectLst/>
                          <a:latin typeface="Manrope" pitchFamily="2" charset="0"/>
                        </a:rPr>
                        <a:t>2. Нахождение похожих моментов</a:t>
                      </a:r>
                      <a:endParaRPr lang="ru-RU" sz="1100" dirty="0">
                        <a:effectLst/>
                        <a:latin typeface="Manrope" pitchFamily="2" charset="0"/>
                        <a:ea typeface="Abyssinica SIL"/>
                        <a:cs typeface="Abyssinica SIL"/>
                      </a:endParaRPr>
                    </a:p>
                  </a:txBody>
                  <a:tcPr marL="60018" marR="60018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effectLst/>
                          <a:latin typeface="Manrope" pitchFamily="2" charset="0"/>
                        </a:rPr>
                        <a:t>1. Сильная зависимость от эвристик</a:t>
                      </a:r>
                    </a:p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effectLst/>
                          <a:latin typeface="Manrope" pitchFamily="2" charset="0"/>
                        </a:rPr>
                        <a:t>2. Нужно вручную выделить «интересные» кластеры</a:t>
                      </a:r>
                      <a:endParaRPr lang="ru-RU" sz="1100" dirty="0">
                        <a:effectLst/>
                        <a:latin typeface="Manrope" pitchFamily="2" charset="0"/>
                        <a:ea typeface="Abyssinica SIL"/>
                        <a:cs typeface="Abyssinica SIL"/>
                      </a:endParaRPr>
                    </a:p>
                  </a:txBody>
                  <a:tcPr marL="60018" marR="60018" marT="0" marB="0" anchor="ctr"/>
                </a:tc>
                <a:extLst>
                  <a:ext uri="{0D108BD9-81ED-4DB2-BD59-A6C34878D82A}">
                    <a16:rowId xmlns:a16="http://schemas.microsoft.com/office/drawing/2014/main" val="1511329765"/>
                  </a:ext>
                </a:extLst>
              </a:tr>
              <a:tr h="815338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100" dirty="0">
                          <a:effectLst/>
                          <a:latin typeface="Manrope" pitchFamily="2" charset="0"/>
                        </a:rPr>
                        <a:t>Использование </a:t>
                      </a:r>
                      <a:r>
                        <a:rPr lang="ru-RU" sz="1100" dirty="0" err="1">
                          <a:effectLst/>
                          <a:latin typeface="Manrope" pitchFamily="2" charset="0"/>
                        </a:rPr>
                        <a:t>автокодировщика</a:t>
                      </a:r>
                      <a:endParaRPr lang="ru-RU" sz="1100" dirty="0">
                        <a:effectLst/>
                        <a:latin typeface="Manrope" pitchFamily="2" charset="0"/>
                        <a:ea typeface="Abyssinica SIL"/>
                        <a:cs typeface="Abyssinica SIL"/>
                      </a:endParaRPr>
                    </a:p>
                  </a:txBody>
                  <a:tcPr marL="60018" marR="60018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100" dirty="0">
                          <a:effectLst/>
                          <a:latin typeface="Manrope" pitchFamily="2" charset="0"/>
                        </a:rPr>
                        <a:t>1. Нет необходимости размечать большой объём данных</a:t>
                      </a:r>
                    </a:p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100" dirty="0">
                          <a:effectLst/>
                          <a:latin typeface="Manrope" pitchFamily="2" charset="0"/>
                        </a:rPr>
                        <a:t> </a:t>
                      </a:r>
                      <a:endParaRPr lang="ru-RU" sz="1100" dirty="0">
                        <a:effectLst/>
                        <a:latin typeface="Manrope" pitchFamily="2" charset="0"/>
                        <a:ea typeface="Abyssinica SIL"/>
                        <a:cs typeface="Abyssinica SIL"/>
                      </a:endParaRPr>
                    </a:p>
                  </a:txBody>
                  <a:tcPr marL="60018" marR="60018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100" dirty="0">
                          <a:effectLst/>
                          <a:latin typeface="Manrope" pitchFamily="2" charset="0"/>
                        </a:rPr>
                        <a:t>1. Верно ли, что «аномальные» моменты – интересные?</a:t>
                      </a:r>
                      <a:endParaRPr lang="ru-RU" sz="1100" dirty="0">
                        <a:effectLst/>
                        <a:latin typeface="Manrope" pitchFamily="2" charset="0"/>
                        <a:ea typeface="Abyssinica SIL"/>
                        <a:cs typeface="Abyssinica SIL"/>
                      </a:endParaRPr>
                    </a:p>
                  </a:txBody>
                  <a:tcPr marL="60018" marR="60018" marT="0" marB="0" anchor="ctr"/>
                </a:tc>
                <a:extLst>
                  <a:ext uri="{0D108BD9-81ED-4DB2-BD59-A6C34878D82A}">
                    <a16:rowId xmlns:a16="http://schemas.microsoft.com/office/drawing/2014/main" val="1030796675"/>
                  </a:ext>
                </a:extLst>
              </a:tr>
              <a:tr h="213142">
                <a:tc gridSpan="3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100" dirty="0">
                          <a:effectLst/>
                          <a:latin typeface="Manrope" pitchFamily="2" charset="0"/>
                        </a:rPr>
                        <a:t>Методы, не требующие ручного сбора признаков</a:t>
                      </a:r>
                      <a:endParaRPr lang="ru-RU" sz="1100" dirty="0">
                        <a:effectLst/>
                        <a:latin typeface="Manrope" pitchFamily="2" charset="0"/>
                        <a:ea typeface="Abyssinica SIL"/>
                        <a:cs typeface="Abyssinica SIL"/>
                      </a:endParaRPr>
                    </a:p>
                  </a:txBody>
                  <a:tcPr marL="60018" marR="60018" marT="0" marB="0" anchor="ctr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5914669"/>
                  </a:ext>
                </a:extLst>
              </a:tr>
              <a:tr h="897210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100">
                          <a:effectLst/>
                          <a:latin typeface="Manrope" pitchFamily="2" charset="0"/>
                        </a:rPr>
                        <a:t>Обучаем трансформер-энкодер на больших объёмах данных</a:t>
                      </a:r>
                      <a:endParaRPr lang="ru-RU" sz="1100">
                        <a:effectLst/>
                        <a:latin typeface="Manrope" pitchFamily="2" charset="0"/>
                        <a:ea typeface="Abyssinica SIL"/>
                        <a:cs typeface="Abyssinica SIL"/>
                      </a:endParaRPr>
                    </a:p>
                  </a:txBody>
                  <a:tcPr marL="60018" marR="60018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100" dirty="0">
                          <a:effectLst/>
                          <a:latin typeface="Manrope" pitchFamily="2" charset="0"/>
                        </a:rPr>
                        <a:t>1. Минимальные затраты на подготовку</a:t>
                      </a:r>
                      <a:endParaRPr lang="ru-RU" sz="1100" dirty="0">
                        <a:effectLst/>
                        <a:latin typeface="Manrope" pitchFamily="2" charset="0"/>
                        <a:ea typeface="Abyssinica SIL"/>
                        <a:cs typeface="Abyssinica SIL"/>
                      </a:endParaRPr>
                    </a:p>
                  </a:txBody>
                  <a:tcPr marL="60018" marR="60018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effectLst/>
                          <a:latin typeface="Manrope" pitchFamily="2" charset="0"/>
                        </a:rPr>
                        <a:t>1. Низкая интерпретируемость</a:t>
                      </a:r>
                    </a:p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effectLst/>
                          <a:latin typeface="Manrope" pitchFamily="2" charset="0"/>
                        </a:rPr>
                        <a:t>2. Нужны большие объёмы данных</a:t>
                      </a:r>
                    </a:p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100" dirty="0">
                          <a:effectLst/>
                          <a:latin typeface="Manrope" pitchFamily="2" charset="0"/>
                        </a:rPr>
                        <a:t> </a:t>
                      </a:r>
                      <a:endParaRPr lang="ru-RU" sz="1100" dirty="0">
                        <a:effectLst/>
                        <a:latin typeface="Manrope" pitchFamily="2" charset="0"/>
                        <a:ea typeface="Abyssinica SIL"/>
                        <a:cs typeface="Abyssinica SIL"/>
                      </a:endParaRPr>
                    </a:p>
                  </a:txBody>
                  <a:tcPr marL="60018" marR="60018" marT="0" marB="0" anchor="ctr"/>
                </a:tc>
                <a:extLst>
                  <a:ext uri="{0D108BD9-81ED-4DB2-BD59-A6C34878D82A}">
                    <a16:rowId xmlns:a16="http://schemas.microsoft.com/office/drawing/2014/main" val="1150824120"/>
                  </a:ext>
                </a:extLst>
              </a:tr>
              <a:tr h="498862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100">
                          <a:effectLst/>
                          <a:latin typeface="Manrope" pitchFamily="2" charset="0"/>
                        </a:rPr>
                        <a:t>Обучение простой модели на размеченных данных</a:t>
                      </a:r>
                      <a:endParaRPr lang="ru-RU" sz="1100">
                        <a:effectLst/>
                        <a:latin typeface="Manrope" pitchFamily="2" charset="0"/>
                        <a:ea typeface="Abyssinica SIL"/>
                        <a:cs typeface="Abyssinica SIL"/>
                      </a:endParaRPr>
                    </a:p>
                  </a:txBody>
                  <a:tcPr marL="60018" marR="60018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effectLst/>
                          <a:latin typeface="Manrope" pitchFamily="2" charset="0"/>
                        </a:rPr>
                        <a:t>1. Размечать данных нужно меньше</a:t>
                      </a:r>
                    </a:p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effectLst/>
                          <a:latin typeface="Manrope" pitchFamily="2" charset="0"/>
                        </a:rPr>
                        <a:t>2. Высокая скорость работы</a:t>
                      </a:r>
                      <a:endParaRPr lang="ru-RU" sz="1100" dirty="0">
                        <a:effectLst/>
                        <a:latin typeface="Manrope" pitchFamily="2" charset="0"/>
                        <a:ea typeface="Abyssinica SIL"/>
                        <a:cs typeface="Abyssinica SIL"/>
                      </a:endParaRPr>
                    </a:p>
                  </a:txBody>
                  <a:tcPr marL="60018" marR="60018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100" dirty="0">
                          <a:effectLst/>
                          <a:latin typeface="Manrope" pitchFamily="2" charset="0"/>
                        </a:rPr>
                        <a:t>1. Возможно слишком простой и глупый подход</a:t>
                      </a:r>
                      <a:endParaRPr lang="ru-RU" sz="1100" dirty="0">
                        <a:effectLst/>
                        <a:latin typeface="Manrope" pitchFamily="2" charset="0"/>
                        <a:ea typeface="Abyssinica SIL"/>
                        <a:cs typeface="Abyssinica SIL"/>
                      </a:endParaRPr>
                    </a:p>
                  </a:txBody>
                  <a:tcPr marL="60018" marR="60018" marT="0" marB="0" anchor="ctr"/>
                </a:tc>
                <a:extLst>
                  <a:ext uri="{0D108BD9-81ED-4DB2-BD59-A6C34878D82A}">
                    <a16:rowId xmlns:a16="http://schemas.microsoft.com/office/drawing/2014/main" val="1044478923"/>
                  </a:ext>
                </a:extLst>
              </a:tr>
              <a:tr h="213142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100">
                          <a:effectLst/>
                          <a:latin typeface="Manrope" pitchFamily="2" charset="0"/>
                        </a:rPr>
                        <a:t>Кластеризация эмбеддингов</a:t>
                      </a:r>
                      <a:endParaRPr lang="ru-RU" sz="1100">
                        <a:effectLst/>
                        <a:latin typeface="Manrope" pitchFamily="2" charset="0"/>
                        <a:ea typeface="Abyssinica SIL"/>
                        <a:cs typeface="Abyssinica SIL"/>
                      </a:endParaRPr>
                    </a:p>
                  </a:txBody>
                  <a:tcPr marL="60018" marR="60018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100">
                          <a:effectLst/>
                          <a:latin typeface="Manrope" pitchFamily="2" charset="0"/>
                        </a:rPr>
                        <a:t>1. Нахождение похожих моментов</a:t>
                      </a:r>
                      <a:endParaRPr lang="ru-RU" sz="1100">
                        <a:effectLst/>
                        <a:latin typeface="Manrope" pitchFamily="2" charset="0"/>
                        <a:ea typeface="Abyssinica SIL"/>
                        <a:cs typeface="Abyssinica SIL"/>
                      </a:endParaRPr>
                    </a:p>
                  </a:txBody>
                  <a:tcPr marL="60018" marR="60018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100" dirty="0">
                          <a:effectLst/>
                          <a:latin typeface="Manrope" pitchFamily="2" charset="0"/>
                        </a:rPr>
                        <a:t>1. Более низкая производительность</a:t>
                      </a:r>
                      <a:endParaRPr lang="ru-RU" sz="1100" dirty="0">
                        <a:effectLst/>
                        <a:latin typeface="Manrope" pitchFamily="2" charset="0"/>
                        <a:ea typeface="Abyssinica SIL"/>
                        <a:cs typeface="Abyssinica SIL"/>
                      </a:endParaRPr>
                    </a:p>
                  </a:txBody>
                  <a:tcPr marL="60018" marR="60018" marT="0" marB="0" anchor="ctr"/>
                </a:tc>
                <a:extLst>
                  <a:ext uri="{0D108BD9-81ED-4DB2-BD59-A6C34878D82A}">
                    <a16:rowId xmlns:a16="http://schemas.microsoft.com/office/drawing/2014/main" val="25238121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469305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Word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729BF94E-A843-4E72-BF43-622C52AC8D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2482" y="-5969001"/>
            <a:ext cx="8411835" cy="473165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9279507-E9F2-4004-8245-516C146BD1DE}"/>
              </a:ext>
            </a:extLst>
          </p:cNvPr>
          <p:cNvSpPr txBox="1"/>
          <p:nvPr/>
        </p:nvSpPr>
        <p:spPr>
          <a:xfrm>
            <a:off x="275199" y="139894"/>
            <a:ext cx="116416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>
                <a:latin typeface="Manrope" pitchFamily="2" charset="0"/>
              </a:rPr>
              <a:t>Что сделано? (Анализ)</a:t>
            </a:r>
          </a:p>
        </p:txBody>
      </p:sp>
      <p:graphicFrame>
        <p:nvGraphicFramePr>
          <p:cNvPr id="12" name="Таблица 11">
            <a:extLst>
              <a:ext uri="{FF2B5EF4-FFF2-40B4-BE49-F238E27FC236}">
                <a16:creationId xmlns:a16="http://schemas.microsoft.com/office/drawing/2014/main" id="{71EE3918-F2AB-4C0F-AD25-A2F2FAB865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2716761"/>
              </p:ext>
            </p:extLst>
          </p:nvPr>
        </p:nvGraphicFramePr>
        <p:xfrm>
          <a:off x="1687203" y="1002908"/>
          <a:ext cx="8817594" cy="5147630"/>
        </p:xfrm>
        <a:graphic>
          <a:graphicData uri="http://schemas.openxmlformats.org/drawingml/2006/table">
            <a:tbl>
              <a:tblPr firstRow="1">
                <a:tableStyleId>{5940675A-B579-460E-94D1-54222C63F5DA}</a:tableStyleId>
              </a:tblPr>
              <a:tblGrid>
                <a:gridCol w="2939198">
                  <a:extLst>
                    <a:ext uri="{9D8B030D-6E8A-4147-A177-3AD203B41FA5}">
                      <a16:colId xmlns:a16="http://schemas.microsoft.com/office/drawing/2014/main" val="2347901028"/>
                    </a:ext>
                  </a:extLst>
                </a:gridCol>
                <a:gridCol w="2939198">
                  <a:extLst>
                    <a:ext uri="{9D8B030D-6E8A-4147-A177-3AD203B41FA5}">
                      <a16:colId xmlns:a16="http://schemas.microsoft.com/office/drawing/2014/main" val="2735828182"/>
                    </a:ext>
                  </a:extLst>
                </a:gridCol>
                <a:gridCol w="2939198">
                  <a:extLst>
                    <a:ext uri="{9D8B030D-6E8A-4147-A177-3AD203B41FA5}">
                      <a16:colId xmlns:a16="http://schemas.microsoft.com/office/drawing/2014/main" val="1439063300"/>
                    </a:ext>
                  </a:extLst>
                </a:gridCol>
              </a:tblGrid>
              <a:tr h="21314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100" dirty="0">
                          <a:effectLst/>
                          <a:latin typeface="Manrope" pitchFamily="2" charset="0"/>
                        </a:rPr>
                        <a:t>Описание</a:t>
                      </a:r>
                      <a:endParaRPr lang="ru-RU" sz="1100" dirty="0">
                        <a:effectLst/>
                        <a:latin typeface="Manrope" pitchFamily="2" charset="0"/>
                        <a:ea typeface="Abyssinica SIL"/>
                        <a:cs typeface="Abyssinica SIL"/>
                      </a:endParaRPr>
                    </a:p>
                  </a:txBody>
                  <a:tcPr marL="60018" marR="60018" marT="0" marB="0" anchor="ctr">
                    <a:lnL w="28575" cap="flat" cmpd="sng" algn="ctr">
                      <a:solidFill>
                        <a:srgbClr val="B588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B588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B588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588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100" dirty="0">
                          <a:effectLst/>
                          <a:latin typeface="Manrope" pitchFamily="2" charset="0"/>
                        </a:rPr>
                        <a:t>Плюсы</a:t>
                      </a:r>
                      <a:endParaRPr lang="ru-RU" sz="1100" dirty="0">
                        <a:effectLst/>
                        <a:latin typeface="Manrope" pitchFamily="2" charset="0"/>
                        <a:ea typeface="Abyssinica SIL"/>
                        <a:cs typeface="Abyssinica SIL"/>
                      </a:endParaRPr>
                    </a:p>
                  </a:txBody>
                  <a:tcPr marL="60018" marR="60018" marT="0" marB="0" anchor="ctr">
                    <a:lnL w="28575" cap="flat" cmpd="sng" algn="ctr">
                      <a:solidFill>
                        <a:srgbClr val="B588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B588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B588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588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100" dirty="0">
                          <a:effectLst/>
                          <a:latin typeface="Manrope" pitchFamily="2" charset="0"/>
                        </a:rPr>
                        <a:t>Минусы</a:t>
                      </a:r>
                      <a:endParaRPr lang="ru-RU" sz="1100" dirty="0">
                        <a:effectLst/>
                        <a:latin typeface="Manrope" pitchFamily="2" charset="0"/>
                        <a:ea typeface="Abyssinica SIL"/>
                        <a:cs typeface="Abyssinica SIL"/>
                      </a:endParaRPr>
                    </a:p>
                  </a:txBody>
                  <a:tcPr marL="60018" marR="60018" marT="0" marB="0" anchor="ctr">
                    <a:lnL w="28575" cap="flat" cmpd="sng" algn="ctr">
                      <a:solidFill>
                        <a:srgbClr val="B588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B588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B588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588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9844727"/>
                  </a:ext>
                </a:extLst>
              </a:tr>
              <a:tr h="213142">
                <a:tc gridSpan="3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100" dirty="0">
                          <a:effectLst/>
                          <a:latin typeface="Manrope" pitchFamily="2" charset="0"/>
                        </a:rPr>
                        <a:t>Методы, основанные на сборе признаков:</a:t>
                      </a:r>
                      <a:endParaRPr lang="ru-RU" sz="1100" dirty="0">
                        <a:effectLst/>
                        <a:latin typeface="Manrope" pitchFamily="2" charset="0"/>
                        <a:ea typeface="Abyssinica SIL"/>
                        <a:cs typeface="Abyssinica SIL"/>
                      </a:endParaRPr>
                    </a:p>
                  </a:txBody>
                  <a:tcPr marL="60018" marR="60018" marT="0" marB="0" anchor="ctr">
                    <a:lnL w="28575" cap="flat" cmpd="sng" algn="ctr">
                      <a:solidFill>
                        <a:srgbClr val="B588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B588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B588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588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4892792"/>
                  </a:ext>
                </a:extLst>
              </a:tr>
              <a:tr h="550390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100" dirty="0">
                          <a:effectLst/>
                          <a:latin typeface="Manrope" pitchFamily="2" charset="0"/>
                        </a:rPr>
                        <a:t>Определение эвристик интересности вручную</a:t>
                      </a:r>
                      <a:endParaRPr lang="ru-RU" sz="1100" dirty="0">
                        <a:effectLst/>
                        <a:latin typeface="Manrope" pitchFamily="2" charset="0"/>
                        <a:ea typeface="Abyssinica SIL"/>
                        <a:cs typeface="Abyssinica SIL"/>
                      </a:endParaRPr>
                    </a:p>
                  </a:txBody>
                  <a:tcPr marL="60018" marR="60018" marT="0" marB="0" anchor="ctr">
                    <a:lnL w="28575" cap="flat" cmpd="sng" algn="ctr">
                      <a:solidFill>
                        <a:srgbClr val="B588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B588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B588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588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100" dirty="0">
                          <a:effectLst/>
                          <a:latin typeface="Manrope" pitchFamily="2" charset="0"/>
                        </a:rPr>
                        <a:t>1. </a:t>
                      </a:r>
                      <a:r>
                        <a:rPr lang="ru-RU" sz="1100" dirty="0">
                          <a:effectLst/>
                          <a:latin typeface="Manrope" pitchFamily="2" charset="0"/>
                        </a:rPr>
                        <a:t>Эвристики понятны и имеют явную смысловую нагрузку</a:t>
                      </a:r>
                      <a:endParaRPr lang="ru-RU" sz="1100" dirty="0">
                        <a:effectLst/>
                        <a:latin typeface="Manrope" pitchFamily="2" charset="0"/>
                        <a:ea typeface="Abyssinica SIL"/>
                        <a:cs typeface="Abyssinica SIL"/>
                      </a:endParaRPr>
                    </a:p>
                  </a:txBody>
                  <a:tcPr marL="60018" marR="60018" marT="0" marB="0" anchor="ctr">
                    <a:lnL w="28575" cap="flat" cmpd="sng" algn="ctr">
                      <a:solidFill>
                        <a:srgbClr val="B588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B588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B588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588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effectLst/>
                          <a:latin typeface="Manrope" pitchFamily="2" charset="0"/>
                        </a:rPr>
                        <a:t>1. Нужно придумать эвристики</a:t>
                      </a:r>
                    </a:p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effectLst/>
                          <a:latin typeface="Manrope" pitchFamily="2" charset="0"/>
                        </a:rPr>
                        <a:t>2. Нужно вручную их вычислять</a:t>
                      </a:r>
                      <a:endParaRPr lang="ru-RU" sz="1100" dirty="0">
                        <a:effectLst/>
                        <a:latin typeface="Manrope" pitchFamily="2" charset="0"/>
                        <a:ea typeface="Abyssinica SIL"/>
                        <a:cs typeface="Abyssinica SIL"/>
                      </a:endParaRPr>
                    </a:p>
                  </a:txBody>
                  <a:tcPr marL="60018" marR="60018" marT="0" marB="0" anchor="ctr">
                    <a:lnL w="28575" cap="flat" cmpd="sng" algn="ctr">
                      <a:solidFill>
                        <a:srgbClr val="B588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B588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B588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588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87284947"/>
                  </a:ext>
                </a:extLst>
              </a:tr>
              <a:tr h="766631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100" dirty="0">
                          <a:effectLst/>
                          <a:latin typeface="Manrope" pitchFamily="2" charset="0"/>
                        </a:rPr>
                        <a:t>Обучение простой модели на размеченных данных</a:t>
                      </a:r>
                      <a:endParaRPr lang="ru-RU" sz="1100" dirty="0">
                        <a:effectLst/>
                        <a:latin typeface="Manrope" pitchFamily="2" charset="0"/>
                        <a:ea typeface="Abyssinica SIL"/>
                        <a:cs typeface="Abyssinica SIL"/>
                      </a:endParaRPr>
                    </a:p>
                  </a:txBody>
                  <a:tcPr marL="60018" marR="60018" marT="0" marB="0" anchor="ctr">
                    <a:lnL w="28575" cap="flat" cmpd="sng" algn="ctr">
                      <a:solidFill>
                        <a:srgbClr val="B588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B588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B588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588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100" dirty="0">
                          <a:effectLst/>
                          <a:latin typeface="Manrope" pitchFamily="2" charset="0"/>
                        </a:rPr>
                        <a:t>1. Хорошая интерпретируемость модели</a:t>
                      </a:r>
                      <a:endParaRPr lang="ru-RU" sz="1100" dirty="0">
                        <a:effectLst/>
                        <a:latin typeface="Manrope" pitchFamily="2" charset="0"/>
                        <a:ea typeface="Abyssinica SIL"/>
                        <a:cs typeface="Abyssinica SIL"/>
                      </a:endParaRPr>
                    </a:p>
                  </a:txBody>
                  <a:tcPr marL="60018" marR="60018" marT="0" marB="0" anchor="ctr">
                    <a:lnL w="28575" cap="flat" cmpd="sng" algn="ctr">
                      <a:solidFill>
                        <a:srgbClr val="B588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B588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B588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588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effectLst/>
                          <a:latin typeface="Manrope" pitchFamily="2" charset="0"/>
                        </a:rPr>
                        <a:t>1. Ручная разметка </a:t>
                      </a:r>
                      <a:r>
                        <a:rPr lang="ru-RU" sz="1100" dirty="0" err="1">
                          <a:effectLst/>
                          <a:latin typeface="Manrope" pitchFamily="2" charset="0"/>
                        </a:rPr>
                        <a:t>датасета</a:t>
                      </a:r>
                      <a:endParaRPr lang="ru-RU" sz="1100" dirty="0">
                        <a:effectLst/>
                        <a:latin typeface="Manrope" pitchFamily="2" charset="0"/>
                      </a:endParaRPr>
                    </a:p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effectLst/>
                          <a:latin typeface="Manrope" pitchFamily="2" charset="0"/>
                        </a:rPr>
                        <a:t>2. Зависимость от эвристик и качества разметки</a:t>
                      </a:r>
                      <a:endParaRPr lang="ru-RU" sz="1100" dirty="0">
                        <a:effectLst/>
                        <a:latin typeface="Manrope" pitchFamily="2" charset="0"/>
                        <a:ea typeface="Abyssinica SIL"/>
                        <a:cs typeface="Abyssinica SIL"/>
                      </a:endParaRPr>
                    </a:p>
                  </a:txBody>
                  <a:tcPr marL="60018" marR="60018" marT="0" marB="0" anchor="ctr">
                    <a:lnL w="28575" cap="flat" cmpd="sng" algn="ctr">
                      <a:solidFill>
                        <a:srgbClr val="B588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B588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B588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588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6584820"/>
                  </a:ext>
                </a:extLst>
              </a:tr>
              <a:tr h="766631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100" dirty="0">
                          <a:effectLst/>
                          <a:latin typeface="Manrope" pitchFamily="2" charset="0"/>
                        </a:rPr>
                        <a:t>Кластеризация </a:t>
                      </a:r>
                      <a:r>
                        <a:rPr lang="ru-RU" sz="1100" dirty="0" err="1">
                          <a:effectLst/>
                          <a:latin typeface="Manrope" pitchFamily="2" charset="0"/>
                        </a:rPr>
                        <a:t>эмбеддингов</a:t>
                      </a:r>
                      <a:r>
                        <a:rPr lang="ru-RU" sz="1100" dirty="0">
                          <a:effectLst/>
                          <a:latin typeface="Manrope" pitchFamily="2" charset="0"/>
                        </a:rPr>
                        <a:t> моментов игры</a:t>
                      </a:r>
                      <a:endParaRPr lang="ru-RU" sz="1100" dirty="0">
                        <a:effectLst/>
                        <a:latin typeface="Manrope" pitchFamily="2" charset="0"/>
                        <a:ea typeface="Abyssinica SIL"/>
                        <a:cs typeface="Abyssinica SIL"/>
                      </a:endParaRPr>
                    </a:p>
                  </a:txBody>
                  <a:tcPr marL="60018" marR="60018" marT="0" marB="0" anchor="ctr">
                    <a:lnL w="28575" cap="flat" cmpd="sng" algn="ctr">
                      <a:solidFill>
                        <a:srgbClr val="B588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B588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B588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588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effectLst/>
                          <a:latin typeface="Manrope" pitchFamily="2" charset="0"/>
                        </a:rPr>
                        <a:t>1. Не нужно размечать данные</a:t>
                      </a:r>
                    </a:p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effectLst/>
                          <a:latin typeface="Manrope" pitchFamily="2" charset="0"/>
                        </a:rPr>
                        <a:t>2. Нахождение похожих моментов</a:t>
                      </a:r>
                      <a:endParaRPr lang="ru-RU" sz="1100" dirty="0">
                        <a:effectLst/>
                        <a:latin typeface="Manrope" pitchFamily="2" charset="0"/>
                        <a:ea typeface="Abyssinica SIL"/>
                        <a:cs typeface="Abyssinica SIL"/>
                      </a:endParaRPr>
                    </a:p>
                  </a:txBody>
                  <a:tcPr marL="60018" marR="60018" marT="0" marB="0" anchor="ctr">
                    <a:lnL w="28575" cap="flat" cmpd="sng" algn="ctr">
                      <a:solidFill>
                        <a:srgbClr val="B588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B588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B588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588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effectLst/>
                          <a:latin typeface="Manrope" pitchFamily="2" charset="0"/>
                        </a:rPr>
                        <a:t>1. Сильная зависимость от эвристик</a:t>
                      </a:r>
                    </a:p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effectLst/>
                          <a:latin typeface="Manrope" pitchFamily="2" charset="0"/>
                        </a:rPr>
                        <a:t>2. Нужно вручную выделить «интересные» кластеры</a:t>
                      </a:r>
                      <a:endParaRPr lang="ru-RU" sz="1100" dirty="0">
                        <a:effectLst/>
                        <a:latin typeface="Manrope" pitchFamily="2" charset="0"/>
                        <a:ea typeface="Abyssinica SIL"/>
                        <a:cs typeface="Abyssinica SIL"/>
                      </a:endParaRPr>
                    </a:p>
                  </a:txBody>
                  <a:tcPr marL="60018" marR="60018" marT="0" marB="0" anchor="ctr">
                    <a:lnL w="28575" cap="flat" cmpd="sng" algn="ctr">
                      <a:solidFill>
                        <a:srgbClr val="B588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B588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B588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588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1329765"/>
                  </a:ext>
                </a:extLst>
              </a:tr>
              <a:tr h="815338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100" dirty="0">
                          <a:effectLst/>
                          <a:latin typeface="Manrope" pitchFamily="2" charset="0"/>
                        </a:rPr>
                        <a:t>Использование </a:t>
                      </a:r>
                      <a:r>
                        <a:rPr lang="ru-RU" sz="1100" dirty="0" err="1">
                          <a:effectLst/>
                          <a:latin typeface="Manrope" pitchFamily="2" charset="0"/>
                        </a:rPr>
                        <a:t>автокодировщика</a:t>
                      </a:r>
                      <a:endParaRPr lang="ru-RU" sz="1100" dirty="0">
                        <a:effectLst/>
                        <a:latin typeface="Manrope" pitchFamily="2" charset="0"/>
                        <a:ea typeface="Abyssinica SIL"/>
                        <a:cs typeface="Abyssinica SIL"/>
                      </a:endParaRPr>
                    </a:p>
                  </a:txBody>
                  <a:tcPr marL="60018" marR="60018" marT="0" marB="0" anchor="ctr">
                    <a:lnL w="28575" cap="flat" cmpd="sng" algn="ctr">
                      <a:solidFill>
                        <a:srgbClr val="B588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B588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B588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588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100" dirty="0">
                          <a:effectLst/>
                          <a:latin typeface="Manrope" pitchFamily="2" charset="0"/>
                        </a:rPr>
                        <a:t>1. Нет необходимости размечать большой объём данных</a:t>
                      </a:r>
                    </a:p>
                  </a:txBody>
                  <a:tcPr marL="60018" marR="60018" marT="0" marB="0" anchor="ctr">
                    <a:lnL w="28575" cap="flat" cmpd="sng" algn="ctr">
                      <a:solidFill>
                        <a:srgbClr val="B588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B588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B588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588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100" dirty="0">
                          <a:effectLst/>
                          <a:latin typeface="Manrope" pitchFamily="2" charset="0"/>
                        </a:rPr>
                        <a:t>1. Верно ли, что «аномальные» моменты – интересные?</a:t>
                      </a:r>
                      <a:endParaRPr lang="ru-RU" sz="1100" dirty="0">
                        <a:effectLst/>
                        <a:latin typeface="Manrope" pitchFamily="2" charset="0"/>
                        <a:ea typeface="Abyssinica SIL"/>
                        <a:cs typeface="Abyssinica SIL"/>
                      </a:endParaRPr>
                    </a:p>
                  </a:txBody>
                  <a:tcPr marL="60018" marR="60018" marT="0" marB="0" anchor="ctr">
                    <a:lnL w="28575" cap="flat" cmpd="sng" algn="ctr">
                      <a:solidFill>
                        <a:srgbClr val="B588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B588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B588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588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0796675"/>
                  </a:ext>
                </a:extLst>
              </a:tr>
              <a:tr h="213142">
                <a:tc gridSpan="3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100" dirty="0">
                          <a:effectLst/>
                          <a:latin typeface="Manrope" pitchFamily="2" charset="0"/>
                        </a:rPr>
                        <a:t>Методы, не требующие ручного сбора признаков</a:t>
                      </a:r>
                      <a:endParaRPr lang="ru-RU" sz="1100" dirty="0">
                        <a:effectLst/>
                        <a:latin typeface="Manrope" pitchFamily="2" charset="0"/>
                        <a:ea typeface="Abyssinica SIL"/>
                        <a:cs typeface="Abyssinica SIL"/>
                      </a:endParaRPr>
                    </a:p>
                  </a:txBody>
                  <a:tcPr marL="60018" marR="60018" marT="0" marB="0" anchor="ctr">
                    <a:lnL w="28575" cap="flat" cmpd="sng" algn="ctr">
                      <a:solidFill>
                        <a:srgbClr val="B588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B588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B588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588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5914669"/>
                  </a:ext>
                </a:extLst>
              </a:tr>
              <a:tr h="897210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100" dirty="0">
                          <a:effectLst/>
                          <a:latin typeface="Manrope" pitchFamily="2" charset="0"/>
                        </a:rPr>
                        <a:t>Обучаем трансформер-</a:t>
                      </a:r>
                      <a:r>
                        <a:rPr lang="ru-RU" sz="1100" dirty="0" err="1">
                          <a:effectLst/>
                          <a:latin typeface="Manrope" pitchFamily="2" charset="0"/>
                        </a:rPr>
                        <a:t>энкодер</a:t>
                      </a:r>
                      <a:r>
                        <a:rPr lang="ru-RU" sz="1100" dirty="0">
                          <a:effectLst/>
                          <a:latin typeface="Manrope" pitchFamily="2" charset="0"/>
                        </a:rPr>
                        <a:t> на больших объёмах данных</a:t>
                      </a:r>
                      <a:endParaRPr lang="ru-RU" sz="1100" dirty="0">
                        <a:effectLst/>
                        <a:latin typeface="Manrope" pitchFamily="2" charset="0"/>
                        <a:ea typeface="Abyssinica SIL"/>
                        <a:cs typeface="Abyssinica SIL"/>
                      </a:endParaRPr>
                    </a:p>
                  </a:txBody>
                  <a:tcPr marL="60018" marR="60018" marT="0" marB="0" anchor="ctr">
                    <a:lnL w="28575" cap="flat" cmpd="sng" algn="ctr">
                      <a:solidFill>
                        <a:srgbClr val="B588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B588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B588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588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100" dirty="0">
                          <a:effectLst/>
                          <a:latin typeface="Manrope" pitchFamily="2" charset="0"/>
                        </a:rPr>
                        <a:t>1. Минимальные затраты на подготовку</a:t>
                      </a:r>
                      <a:endParaRPr lang="ru-RU" sz="1100" dirty="0">
                        <a:effectLst/>
                        <a:latin typeface="Manrope" pitchFamily="2" charset="0"/>
                        <a:ea typeface="Abyssinica SIL"/>
                        <a:cs typeface="Abyssinica SIL"/>
                      </a:endParaRPr>
                    </a:p>
                  </a:txBody>
                  <a:tcPr marL="60018" marR="60018" marT="0" marB="0" anchor="ctr">
                    <a:lnL w="28575" cap="flat" cmpd="sng" algn="ctr">
                      <a:solidFill>
                        <a:srgbClr val="B588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B588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B588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588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effectLst/>
                          <a:latin typeface="Manrope" pitchFamily="2" charset="0"/>
                        </a:rPr>
                        <a:t>1. Низкая интерпретируемость</a:t>
                      </a:r>
                    </a:p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effectLst/>
                          <a:latin typeface="Manrope" pitchFamily="2" charset="0"/>
                        </a:rPr>
                        <a:t>2. Нужны большие объёмы данных</a:t>
                      </a:r>
                    </a:p>
                  </a:txBody>
                  <a:tcPr marL="60018" marR="60018" marT="0" marB="0" anchor="ctr">
                    <a:lnL w="28575" cap="flat" cmpd="sng" algn="ctr">
                      <a:solidFill>
                        <a:srgbClr val="B588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B588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B588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588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50824120"/>
                  </a:ext>
                </a:extLst>
              </a:tr>
              <a:tr h="498862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100" dirty="0">
                          <a:effectLst/>
                          <a:latin typeface="Manrope" pitchFamily="2" charset="0"/>
                        </a:rPr>
                        <a:t>Обучение простой модели на размеченных данных</a:t>
                      </a:r>
                      <a:endParaRPr lang="ru-RU" sz="1100" dirty="0">
                        <a:effectLst/>
                        <a:latin typeface="Manrope" pitchFamily="2" charset="0"/>
                        <a:ea typeface="Abyssinica SIL"/>
                        <a:cs typeface="Abyssinica SIL"/>
                      </a:endParaRPr>
                    </a:p>
                  </a:txBody>
                  <a:tcPr marL="60018" marR="60018" marT="0" marB="0" anchor="ctr">
                    <a:lnL w="28575" cap="flat" cmpd="sng" algn="ctr">
                      <a:solidFill>
                        <a:srgbClr val="B588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B588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B588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588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effectLst/>
                          <a:latin typeface="Manrope" pitchFamily="2" charset="0"/>
                        </a:rPr>
                        <a:t>1. Размечать данных нужно меньше</a:t>
                      </a:r>
                    </a:p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effectLst/>
                          <a:latin typeface="Manrope" pitchFamily="2" charset="0"/>
                        </a:rPr>
                        <a:t>2. Высокая скорость работы</a:t>
                      </a:r>
                      <a:endParaRPr lang="ru-RU" sz="1100" dirty="0">
                        <a:effectLst/>
                        <a:latin typeface="Manrope" pitchFamily="2" charset="0"/>
                        <a:ea typeface="Abyssinica SIL"/>
                        <a:cs typeface="Abyssinica SIL"/>
                      </a:endParaRPr>
                    </a:p>
                  </a:txBody>
                  <a:tcPr marL="60018" marR="60018" marT="0" marB="0" anchor="ctr">
                    <a:lnL w="28575" cap="flat" cmpd="sng" algn="ctr">
                      <a:solidFill>
                        <a:srgbClr val="B588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B588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B588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588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100" dirty="0">
                          <a:effectLst/>
                          <a:latin typeface="Manrope" pitchFamily="2" charset="0"/>
                        </a:rPr>
                        <a:t>1. Возможно слишком простой и глупый подход</a:t>
                      </a:r>
                      <a:endParaRPr lang="ru-RU" sz="1100" dirty="0">
                        <a:effectLst/>
                        <a:latin typeface="Manrope" pitchFamily="2" charset="0"/>
                        <a:ea typeface="Abyssinica SIL"/>
                        <a:cs typeface="Abyssinica SIL"/>
                      </a:endParaRPr>
                    </a:p>
                  </a:txBody>
                  <a:tcPr marL="60018" marR="60018" marT="0" marB="0" anchor="ctr">
                    <a:lnL w="28575" cap="flat" cmpd="sng" algn="ctr">
                      <a:solidFill>
                        <a:srgbClr val="B588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B588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B588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588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44478923"/>
                  </a:ext>
                </a:extLst>
              </a:tr>
              <a:tr h="213142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100" dirty="0">
                          <a:effectLst/>
                          <a:latin typeface="Manrope" pitchFamily="2" charset="0"/>
                        </a:rPr>
                        <a:t>Кластеризация </a:t>
                      </a:r>
                      <a:r>
                        <a:rPr lang="ru-RU" sz="1100" dirty="0" err="1">
                          <a:effectLst/>
                          <a:latin typeface="Manrope" pitchFamily="2" charset="0"/>
                        </a:rPr>
                        <a:t>эмбеддингов</a:t>
                      </a:r>
                      <a:endParaRPr lang="ru-RU" sz="1100" dirty="0">
                        <a:effectLst/>
                        <a:latin typeface="Manrope" pitchFamily="2" charset="0"/>
                        <a:ea typeface="Abyssinica SIL"/>
                        <a:cs typeface="Abyssinica SIL"/>
                      </a:endParaRPr>
                    </a:p>
                  </a:txBody>
                  <a:tcPr marL="60018" marR="60018" marT="0" marB="0" anchor="ctr">
                    <a:lnL w="28575" cap="flat" cmpd="sng" algn="ctr">
                      <a:solidFill>
                        <a:srgbClr val="B588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B588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B588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588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100" dirty="0">
                          <a:effectLst/>
                          <a:latin typeface="Manrope" pitchFamily="2" charset="0"/>
                        </a:rPr>
                        <a:t>1. Нахождение похожих моментов</a:t>
                      </a:r>
                      <a:endParaRPr lang="ru-RU" sz="1100" dirty="0">
                        <a:effectLst/>
                        <a:latin typeface="Manrope" pitchFamily="2" charset="0"/>
                        <a:ea typeface="Abyssinica SIL"/>
                        <a:cs typeface="Abyssinica SIL"/>
                      </a:endParaRPr>
                    </a:p>
                  </a:txBody>
                  <a:tcPr marL="60018" marR="60018" marT="0" marB="0" anchor="ctr">
                    <a:lnL w="28575" cap="flat" cmpd="sng" algn="ctr">
                      <a:solidFill>
                        <a:srgbClr val="B588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B588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B588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588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100" dirty="0">
                          <a:effectLst/>
                          <a:latin typeface="Manrope" pitchFamily="2" charset="0"/>
                        </a:rPr>
                        <a:t>1. Более низкая производительность</a:t>
                      </a:r>
                      <a:endParaRPr lang="ru-RU" sz="1100" dirty="0">
                        <a:effectLst/>
                        <a:latin typeface="Manrope" pitchFamily="2" charset="0"/>
                        <a:ea typeface="Abyssinica SIL"/>
                        <a:cs typeface="Abyssinica SIL"/>
                      </a:endParaRPr>
                    </a:p>
                  </a:txBody>
                  <a:tcPr marL="60018" marR="60018" marT="0" marB="0" anchor="ctr">
                    <a:lnL w="28575" cap="flat" cmpd="sng" algn="ctr">
                      <a:solidFill>
                        <a:srgbClr val="B588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B588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B588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588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3812155"/>
                  </a:ext>
                </a:extLst>
              </a:tr>
            </a:tbl>
          </a:graphicData>
        </a:graphic>
      </p:graphicFrame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95BB31F9-5332-41A6-AE3E-D4697DF16E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82820">
            <a:off x="14416833" y="7147018"/>
            <a:ext cx="1620000" cy="16200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A83EA14-ECF8-4E6C-A9A6-866618F932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9548" y="8099267"/>
            <a:ext cx="11151655" cy="4296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1040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4BDB3A0-C286-4821-ABF1-BFE0A6ECDC4B}"/>
              </a:ext>
            </a:extLst>
          </p:cNvPr>
          <p:cNvSpPr txBox="1"/>
          <p:nvPr/>
        </p:nvSpPr>
        <p:spPr>
          <a:xfrm>
            <a:off x="275199" y="139894"/>
            <a:ext cx="116416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>
                <a:latin typeface="Manrope" pitchFamily="2" charset="0"/>
              </a:rPr>
              <a:t>Что сделано? (Эффекты)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B1391C1-91A5-4A1B-A0A2-655C425226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9548" y="1379153"/>
            <a:ext cx="11151655" cy="429664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B6B5EC3-6458-4540-AB69-D972A2B602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928" y="7861948"/>
            <a:ext cx="11165857" cy="3434810"/>
          </a:xfrm>
          <a:prstGeom prst="rect">
            <a:avLst/>
          </a:prstGeom>
        </p:spPr>
      </p:pic>
      <p:graphicFrame>
        <p:nvGraphicFramePr>
          <p:cNvPr id="10" name="Таблица 9">
            <a:extLst>
              <a:ext uri="{FF2B5EF4-FFF2-40B4-BE49-F238E27FC236}">
                <a16:creationId xmlns:a16="http://schemas.microsoft.com/office/drawing/2014/main" id="{AEDE9884-6DE9-4C99-A2D1-FD83C600D4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2653204"/>
              </p:ext>
            </p:extLst>
          </p:nvPr>
        </p:nvGraphicFramePr>
        <p:xfrm>
          <a:off x="1687203" y="-5882360"/>
          <a:ext cx="8817594" cy="5147630"/>
        </p:xfrm>
        <a:graphic>
          <a:graphicData uri="http://schemas.openxmlformats.org/drawingml/2006/table">
            <a:tbl>
              <a:tblPr firstRow="1">
                <a:tableStyleId>{5940675A-B579-460E-94D1-54222C63F5DA}</a:tableStyleId>
              </a:tblPr>
              <a:tblGrid>
                <a:gridCol w="2939198">
                  <a:extLst>
                    <a:ext uri="{9D8B030D-6E8A-4147-A177-3AD203B41FA5}">
                      <a16:colId xmlns:a16="http://schemas.microsoft.com/office/drawing/2014/main" val="2347901028"/>
                    </a:ext>
                  </a:extLst>
                </a:gridCol>
                <a:gridCol w="2939198">
                  <a:extLst>
                    <a:ext uri="{9D8B030D-6E8A-4147-A177-3AD203B41FA5}">
                      <a16:colId xmlns:a16="http://schemas.microsoft.com/office/drawing/2014/main" val="2735828182"/>
                    </a:ext>
                  </a:extLst>
                </a:gridCol>
                <a:gridCol w="2939198">
                  <a:extLst>
                    <a:ext uri="{9D8B030D-6E8A-4147-A177-3AD203B41FA5}">
                      <a16:colId xmlns:a16="http://schemas.microsoft.com/office/drawing/2014/main" val="1439063300"/>
                    </a:ext>
                  </a:extLst>
                </a:gridCol>
              </a:tblGrid>
              <a:tr h="21314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100" dirty="0">
                          <a:effectLst/>
                          <a:latin typeface="Manrope" pitchFamily="2" charset="0"/>
                        </a:rPr>
                        <a:t>Описание</a:t>
                      </a:r>
                      <a:endParaRPr lang="ru-RU" sz="1100" dirty="0">
                        <a:effectLst/>
                        <a:latin typeface="Manrope" pitchFamily="2" charset="0"/>
                        <a:ea typeface="Abyssinica SIL"/>
                        <a:cs typeface="Abyssinica SIL"/>
                      </a:endParaRPr>
                    </a:p>
                  </a:txBody>
                  <a:tcPr marL="60018" marR="60018" marT="0" marB="0" anchor="ctr">
                    <a:lnL w="28575" cap="flat" cmpd="sng" algn="ctr">
                      <a:solidFill>
                        <a:srgbClr val="B588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B588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B588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588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100" dirty="0">
                          <a:effectLst/>
                          <a:latin typeface="Manrope" pitchFamily="2" charset="0"/>
                        </a:rPr>
                        <a:t>Плюсы</a:t>
                      </a:r>
                      <a:endParaRPr lang="ru-RU" sz="1100" dirty="0">
                        <a:effectLst/>
                        <a:latin typeface="Manrope" pitchFamily="2" charset="0"/>
                        <a:ea typeface="Abyssinica SIL"/>
                        <a:cs typeface="Abyssinica SIL"/>
                      </a:endParaRPr>
                    </a:p>
                  </a:txBody>
                  <a:tcPr marL="60018" marR="60018" marT="0" marB="0" anchor="ctr">
                    <a:lnL w="28575" cap="flat" cmpd="sng" algn="ctr">
                      <a:solidFill>
                        <a:srgbClr val="B588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B588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B588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588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100" dirty="0">
                          <a:effectLst/>
                          <a:latin typeface="Manrope" pitchFamily="2" charset="0"/>
                        </a:rPr>
                        <a:t>Минусы</a:t>
                      </a:r>
                      <a:endParaRPr lang="ru-RU" sz="1100" dirty="0">
                        <a:effectLst/>
                        <a:latin typeface="Manrope" pitchFamily="2" charset="0"/>
                        <a:ea typeface="Abyssinica SIL"/>
                        <a:cs typeface="Abyssinica SIL"/>
                      </a:endParaRPr>
                    </a:p>
                  </a:txBody>
                  <a:tcPr marL="60018" marR="60018" marT="0" marB="0" anchor="ctr">
                    <a:lnL w="28575" cap="flat" cmpd="sng" algn="ctr">
                      <a:solidFill>
                        <a:srgbClr val="B588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B588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B588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588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9844727"/>
                  </a:ext>
                </a:extLst>
              </a:tr>
              <a:tr h="213142">
                <a:tc gridSpan="3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100" dirty="0">
                          <a:effectLst/>
                          <a:latin typeface="Manrope" pitchFamily="2" charset="0"/>
                        </a:rPr>
                        <a:t>Методы, основанные на сборе признаков:</a:t>
                      </a:r>
                      <a:endParaRPr lang="ru-RU" sz="1100" dirty="0">
                        <a:effectLst/>
                        <a:latin typeface="Manrope" pitchFamily="2" charset="0"/>
                        <a:ea typeface="Abyssinica SIL"/>
                        <a:cs typeface="Abyssinica SIL"/>
                      </a:endParaRPr>
                    </a:p>
                  </a:txBody>
                  <a:tcPr marL="60018" marR="60018" marT="0" marB="0" anchor="ctr">
                    <a:lnL w="28575" cap="flat" cmpd="sng" algn="ctr">
                      <a:solidFill>
                        <a:srgbClr val="B588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B588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B588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588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4892792"/>
                  </a:ext>
                </a:extLst>
              </a:tr>
              <a:tr h="550390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100" dirty="0">
                          <a:effectLst/>
                          <a:latin typeface="Manrope" pitchFamily="2" charset="0"/>
                        </a:rPr>
                        <a:t>Определение эвристик интересности вручную</a:t>
                      </a:r>
                      <a:endParaRPr lang="ru-RU" sz="1100" dirty="0">
                        <a:effectLst/>
                        <a:latin typeface="Manrope" pitchFamily="2" charset="0"/>
                        <a:ea typeface="Abyssinica SIL"/>
                        <a:cs typeface="Abyssinica SIL"/>
                      </a:endParaRPr>
                    </a:p>
                  </a:txBody>
                  <a:tcPr marL="60018" marR="60018" marT="0" marB="0" anchor="ctr">
                    <a:lnL w="28575" cap="flat" cmpd="sng" algn="ctr">
                      <a:solidFill>
                        <a:srgbClr val="B588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B588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B588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588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100" dirty="0">
                          <a:effectLst/>
                          <a:latin typeface="Manrope" pitchFamily="2" charset="0"/>
                        </a:rPr>
                        <a:t>1. </a:t>
                      </a:r>
                      <a:r>
                        <a:rPr lang="ru-RU" sz="1100" dirty="0">
                          <a:effectLst/>
                          <a:latin typeface="Manrope" pitchFamily="2" charset="0"/>
                        </a:rPr>
                        <a:t>Эвристики понятны и имеют явную смысловую нагрузку</a:t>
                      </a:r>
                      <a:endParaRPr lang="ru-RU" sz="1100" dirty="0">
                        <a:effectLst/>
                        <a:latin typeface="Manrope" pitchFamily="2" charset="0"/>
                        <a:ea typeface="Abyssinica SIL"/>
                        <a:cs typeface="Abyssinica SIL"/>
                      </a:endParaRPr>
                    </a:p>
                  </a:txBody>
                  <a:tcPr marL="60018" marR="60018" marT="0" marB="0" anchor="ctr">
                    <a:lnL w="28575" cap="flat" cmpd="sng" algn="ctr">
                      <a:solidFill>
                        <a:srgbClr val="B588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B588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B588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588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effectLst/>
                          <a:latin typeface="Manrope" pitchFamily="2" charset="0"/>
                        </a:rPr>
                        <a:t>1. Нужно придумать эвристики</a:t>
                      </a:r>
                    </a:p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effectLst/>
                          <a:latin typeface="Manrope" pitchFamily="2" charset="0"/>
                        </a:rPr>
                        <a:t>2. Нужно вручную их вычислять</a:t>
                      </a:r>
                      <a:endParaRPr lang="ru-RU" sz="1100" dirty="0">
                        <a:effectLst/>
                        <a:latin typeface="Manrope" pitchFamily="2" charset="0"/>
                        <a:ea typeface="Abyssinica SIL"/>
                        <a:cs typeface="Abyssinica SIL"/>
                      </a:endParaRPr>
                    </a:p>
                  </a:txBody>
                  <a:tcPr marL="60018" marR="60018" marT="0" marB="0" anchor="ctr">
                    <a:lnL w="28575" cap="flat" cmpd="sng" algn="ctr">
                      <a:solidFill>
                        <a:srgbClr val="B588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B588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B588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588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87284947"/>
                  </a:ext>
                </a:extLst>
              </a:tr>
              <a:tr h="766631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100" dirty="0">
                          <a:effectLst/>
                          <a:latin typeface="Manrope" pitchFamily="2" charset="0"/>
                        </a:rPr>
                        <a:t>Обучение простой модели на размеченных данных</a:t>
                      </a:r>
                      <a:endParaRPr lang="ru-RU" sz="1100" dirty="0">
                        <a:effectLst/>
                        <a:latin typeface="Manrope" pitchFamily="2" charset="0"/>
                        <a:ea typeface="Abyssinica SIL"/>
                        <a:cs typeface="Abyssinica SIL"/>
                      </a:endParaRPr>
                    </a:p>
                  </a:txBody>
                  <a:tcPr marL="60018" marR="60018" marT="0" marB="0" anchor="ctr">
                    <a:lnL w="28575" cap="flat" cmpd="sng" algn="ctr">
                      <a:solidFill>
                        <a:srgbClr val="B588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B588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B588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588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100" dirty="0">
                          <a:effectLst/>
                          <a:latin typeface="Manrope" pitchFamily="2" charset="0"/>
                        </a:rPr>
                        <a:t>1. Хорошая интерпретируемость модели</a:t>
                      </a:r>
                      <a:endParaRPr lang="ru-RU" sz="1100" dirty="0">
                        <a:effectLst/>
                        <a:latin typeface="Manrope" pitchFamily="2" charset="0"/>
                        <a:ea typeface="Abyssinica SIL"/>
                        <a:cs typeface="Abyssinica SIL"/>
                      </a:endParaRPr>
                    </a:p>
                  </a:txBody>
                  <a:tcPr marL="60018" marR="60018" marT="0" marB="0" anchor="ctr">
                    <a:lnL w="28575" cap="flat" cmpd="sng" algn="ctr">
                      <a:solidFill>
                        <a:srgbClr val="B588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B588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B588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588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effectLst/>
                          <a:latin typeface="Manrope" pitchFamily="2" charset="0"/>
                        </a:rPr>
                        <a:t>1. Ручная разметка </a:t>
                      </a:r>
                      <a:r>
                        <a:rPr lang="ru-RU" sz="1100" dirty="0" err="1">
                          <a:effectLst/>
                          <a:latin typeface="Manrope" pitchFamily="2" charset="0"/>
                        </a:rPr>
                        <a:t>датасета</a:t>
                      </a:r>
                      <a:endParaRPr lang="ru-RU" sz="1100" dirty="0">
                        <a:effectLst/>
                        <a:latin typeface="Manrope" pitchFamily="2" charset="0"/>
                      </a:endParaRPr>
                    </a:p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effectLst/>
                          <a:latin typeface="Manrope" pitchFamily="2" charset="0"/>
                        </a:rPr>
                        <a:t>2. Зависимость от эвристик и качества разметки</a:t>
                      </a:r>
                      <a:endParaRPr lang="ru-RU" sz="1100" dirty="0">
                        <a:effectLst/>
                        <a:latin typeface="Manrope" pitchFamily="2" charset="0"/>
                        <a:ea typeface="Abyssinica SIL"/>
                        <a:cs typeface="Abyssinica SIL"/>
                      </a:endParaRPr>
                    </a:p>
                  </a:txBody>
                  <a:tcPr marL="60018" marR="60018" marT="0" marB="0" anchor="ctr">
                    <a:lnL w="28575" cap="flat" cmpd="sng" algn="ctr">
                      <a:solidFill>
                        <a:srgbClr val="B588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B588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B588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588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6584820"/>
                  </a:ext>
                </a:extLst>
              </a:tr>
              <a:tr h="766631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100" dirty="0">
                          <a:effectLst/>
                          <a:latin typeface="Manrope" pitchFamily="2" charset="0"/>
                        </a:rPr>
                        <a:t>Кластеризация </a:t>
                      </a:r>
                      <a:r>
                        <a:rPr lang="ru-RU" sz="1100" dirty="0" err="1">
                          <a:effectLst/>
                          <a:latin typeface="Manrope" pitchFamily="2" charset="0"/>
                        </a:rPr>
                        <a:t>эмбеддингов</a:t>
                      </a:r>
                      <a:r>
                        <a:rPr lang="ru-RU" sz="1100" dirty="0">
                          <a:effectLst/>
                          <a:latin typeface="Manrope" pitchFamily="2" charset="0"/>
                        </a:rPr>
                        <a:t> моментов игры</a:t>
                      </a:r>
                      <a:endParaRPr lang="ru-RU" sz="1100" dirty="0">
                        <a:effectLst/>
                        <a:latin typeface="Manrope" pitchFamily="2" charset="0"/>
                        <a:ea typeface="Abyssinica SIL"/>
                        <a:cs typeface="Abyssinica SIL"/>
                      </a:endParaRPr>
                    </a:p>
                  </a:txBody>
                  <a:tcPr marL="60018" marR="60018" marT="0" marB="0" anchor="ctr">
                    <a:lnL w="28575" cap="flat" cmpd="sng" algn="ctr">
                      <a:solidFill>
                        <a:srgbClr val="B588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B588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B588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588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effectLst/>
                          <a:latin typeface="Manrope" pitchFamily="2" charset="0"/>
                        </a:rPr>
                        <a:t>1. Не нужно размечать данные</a:t>
                      </a:r>
                    </a:p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effectLst/>
                          <a:latin typeface="Manrope" pitchFamily="2" charset="0"/>
                        </a:rPr>
                        <a:t>2. Нахождение похожих моментов</a:t>
                      </a:r>
                      <a:endParaRPr lang="ru-RU" sz="1100" dirty="0">
                        <a:effectLst/>
                        <a:latin typeface="Manrope" pitchFamily="2" charset="0"/>
                        <a:ea typeface="Abyssinica SIL"/>
                        <a:cs typeface="Abyssinica SIL"/>
                      </a:endParaRPr>
                    </a:p>
                  </a:txBody>
                  <a:tcPr marL="60018" marR="60018" marT="0" marB="0" anchor="ctr">
                    <a:lnL w="28575" cap="flat" cmpd="sng" algn="ctr">
                      <a:solidFill>
                        <a:srgbClr val="B588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B588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B588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588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effectLst/>
                          <a:latin typeface="Manrope" pitchFamily="2" charset="0"/>
                        </a:rPr>
                        <a:t>1. Сильная зависимость от эвристик</a:t>
                      </a:r>
                    </a:p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effectLst/>
                          <a:latin typeface="Manrope" pitchFamily="2" charset="0"/>
                        </a:rPr>
                        <a:t>2. Нужно вручную выделить «интересные» кластеры</a:t>
                      </a:r>
                      <a:endParaRPr lang="ru-RU" sz="1100" dirty="0">
                        <a:effectLst/>
                        <a:latin typeface="Manrope" pitchFamily="2" charset="0"/>
                        <a:ea typeface="Abyssinica SIL"/>
                        <a:cs typeface="Abyssinica SIL"/>
                      </a:endParaRPr>
                    </a:p>
                  </a:txBody>
                  <a:tcPr marL="60018" marR="60018" marT="0" marB="0" anchor="ctr">
                    <a:lnL w="28575" cap="flat" cmpd="sng" algn="ctr">
                      <a:solidFill>
                        <a:srgbClr val="B588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B588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B588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588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1329765"/>
                  </a:ext>
                </a:extLst>
              </a:tr>
              <a:tr h="815338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100" dirty="0">
                          <a:effectLst/>
                          <a:latin typeface="Manrope" pitchFamily="2" charset="0"/>
                        </a:rPr>
                        <a:t>Использование </a:t>
                      </a:r>
                      <a:r>
                        <a:rPr lang="ru-RU" sz="1100" dirty="0" err="1">
                          <a:effectLst/>
                          <a:latin typeface="Manrope" pitchFamily="2" charset="0"/>
                        </a:rPr>
                        <a:t>автокодировщика</a:t>
                      </a:r>
                      <a:endParaRPr lang="ru-RU" sz="1100" dirty="0">
                        <a:effectLst/>
                        <a:latin typeface="Manrope" pitchFamily="2" charset="0"/>
                        <a:ea typeface="Abyssinica SIL"/>
                        <a:cs typeface="Abyssinica SIL"/>
                      </a:endParaRPr>
                    </a:p>
                  </a:txBody>
                  <a:tcPr marL="60018" marR="60018" marT="0" marB="0" anchor="ctr">
                    <a:lnL w="28575" cap="flat" cmpd="sng" algn="ctr">
                      <a:solidFill>
                        <a:srgbClr val="B588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B588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B588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588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100" dirty="0">
                          <a:effectLst/>
                          <a:latin typeface="Manrope" pitchFamily="2" charset="0"/>
                        </a:rPr>
                        <a:t>1. Нет необходимости размечать большой объём данных</a:t>
                      </a:r>
                    </a:p>
                  </a:txBody>
                  <a:tcPr marL="60018" marR="60018" marT="0" marB="0" anchor="ctr">
                    <a:lnL w="28575" cap="flat" cmpd="sng" algn="ctr">
                      <a:solidFill>
                        <a:srgbClr val="B588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B588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B588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588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100" dirty="0">
                          <a:effectLst/>
                          <a:latin typeface="Manrope" pitchFamily="2" charset="0"/>
                        </a:rPr>
                        <a:t>1. Верно ли, что «аномальные» моменты – интересные?</a:t>
                      </a:r>
                      <a:endParaRPr lang="ru-RU" sz="1100" dirty="0">
                        <a:effectLst/>
                        <a:latin typeface="Manrope" pitchFamily="2" charset="0"/>
                        <a:ea typeface="Abyssinica SIL"/>
                        <a:cs typeface="Abyssinica SIL"/>
                      </a:endParaRPr>
                    </a:p>
                  </a:txBody>
                  <a:tcPr marL="60018" marR="60018" marT="0" marB="0" anchor="ctr">
                    <a:lnL w="28575" cap="flat" cmpd="sng" algn="ctr">
                      <a:solidFill>
                        <a:srgbClr val="B588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B588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B588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588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0796675"/>
                  </a:ext>
                </a:extLst>
              </a:tr>
              <a:tr h="213142">
                <a:tc gridSpan="3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100" dirty="0">
                          <a:effectLst/>
                          <a:latin typeface="Manrope" pitchFamily="2" charset="0"/>
                        </a:rPr>
                        <a:t>Методы, не требующие ручного сбора признаков</a:t>
                      </a:r>
                      <a:endParaRPr lang="ru-RU" sz="1100" dirty="0">
                        <a:effectLst/>
                        <a:latin typeface="Manrope" pitchFamily="2" charset="0"/>
                        <a:ea typeface="Abyssinica SIL"/>
                        <a:cs typeface="Abyssinica SIL"/>
                      </a:endParaRPr>
                    </a:p>
                  </a:txBody>
                  <a:tcPr marL="60018" marR="60018" marT="0" marB="0" anchor="ctr">
                    <a:lnL w="28575" cap="flat" cmpd="sng" algn="ctr">
                      <a:solidFill>
                        <a:srgbClr val="B588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B588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B588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588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5914669"/>
                  </a:ext>
                </a:extLst>
              </a:tr>
              <a:tr h="897210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100" dirty="0">
                          <a:effectLst/>
                          <a:latin typeface="Manrope" pitchFamily="2" charset="0"/>
                        </a:rPr>
                        <a:t>Обучаем трансформер-</a:t>
                      </a:r>
                      <a:r>
                        <a:rPr lang="ru-RU" sz="1100" dirty="0" err="1">
                          <a:effectLst/>
                          <a:latin typeface="Manrope" pitchFamily="2" charset="0"/>
                        </a:rPr>
                        <a:t>энкодер</a:t>
                      </a:r>
                      <a:r>
                        <a:rPr lang="ru-RU" sz="1100" dirty="0">
                          <a:effectLst/>
                          <a:latin typeface="Manrope" pitchFamily="2" charset="0"/>
                        </a:rPr>
                        <a:t> на больших объёмах данных</a:t>
                      </a:r>
                      <a:endParaRPr lang="ru-RU" sz="1100" dirty="0">
                        <a:effectLst/>
                        <a:latin typeface="Manrope" pitchFamily="2" charset="0"/>
                        <a:ea typeface="Abyssinica SIL"/>
                        <a:cs typeface="Abyssinica SIL"/>
                      </a:endParaRPr>
                    </a:p>
                  </a:txBody>
                  <a:tcPr marL="60018" marR="60018" marT="0" marB="0" anchor="ctr">
                    <a:lnL w="28575" cap="flat" cmpd="sng" algn="ctr">
                      <a:solidFill>
                        <a:srgbClr val="B588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B588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B588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588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100" dirty="0">
                          <a:effectLst/>
                          <a:latin typeface="Manrope" pitchFamily="2" charset="0"/>
                        </a:rPr>
                        <a:t>1. Минимальные затраты на подготовку</a:t>
                      </a:r>
                      <a:endParaRPr lang="ru-RU" sz="1100" dirty="0">
                        <a:effectLst/>
                        <a:latin typeface="Manrope" pitchFamily="2" charset="0"/>
                        <a:ea typeface="Abyssinica SIL"/>
                        <a:cs typeface="Abyssinica SIL"/>
                      </a:endParaRPr>
                    </a:p>
                  </a:txBody>
                  <a:tcPr marL="60018" marR="60018" marT="0" marB="0" anchor="ctr">
                    <a:lnL w="28575" cap="flat" cmpd="sng" algn="ctr">
                      <a:solidFill>
                        <a:srgbClr val="B588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B588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B588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588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effectLst/>
                          <a:latin typeface="Manrope" pitchFamily="2" charset="0"/>
                        </a:rPr>
                        <a:t>1. Низкая интерпретируемость</a:t>
                      </a:r>
                    </a:p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effectLst/>
                          <a:latin typeface="Manrope" pitchFamily="2" charset="0"/>
                        </a:rPr>
                        <a:t>2. Нужны большие объёмы данных</a:t>
                      </a:r>
                    </a:p>
                  </a:txBody>
                  <a:tcPr marL="60018" marR="60018" marT="0" marB="0" anchor="ctr">
                    <a:lnL w="28575" cap="flat" cmpd="sng" algn="ctr">
                      <a:solidFill>
                        <a:srgbClr val="B588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B588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B588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588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50824120"/>
                  </a:ext>
                </a:extLst>
              </a:tr>
              <a:tr h="498862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100" dirty="0">
                          <a:effectLst/>
                          <a:latin typeface="Manrope" pitchFamily="2" charset="0"/>
                        </a:rPr>
                        <a:t>Обучение простой модели на размеченных данных</a:t>
                      </a:r>
                      <a:endParaRPr lang="ru-RU" sz="1100" dirty="0">
                        <a:effectLst/>
                        <a:latin typeface="Manrope" pitchFamily="2" charset="0"/>
                        <a:ea typeface="Abyssinica SIL"/>
                        <a:cs typeface="Abyssinica SIL"/>
                      </a:endParaRPr>
                    </a:p>
                  </a:txBody>
                  <a:tcPr marL="60018" marR="60018" marT="0" marB="0" anchor="ctr">
                    <a:lnL w="28575" cap="flat" cmpd="sng" algn="ctr">
                      <a:solidFill>
                        <a:srgbClr val="B588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B588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B588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588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effectLst/>
                          <a:latin typeface="Manrope" pitchFamily="2" charset="0"/>
                        </a:rPr>
                        <a:t>1. Размечать данных нужно меньше</a:t>
                      </a:r>
                    </a:p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effectLst/>
                          <a:latin typeface="Manrope" pitchFamily="2" charset="0"/>
                        </a:rPr>
                        <a:t>2. Высокая скорость работы</a:t>
                      </a:r>
                      <a:endParaRPr lang="ru-RU" sz="1100" dirty="0">
                        <a:effectLst/>
                        <a:latin typeface="Manrope" pitchFamily="2" charset="0"/>
                        <a:ea typeface="Abyssinica SIL"/>
                        <a:cs typeface="Abyssinica SIL"/>
                      </a:endParaRPr>
                    </a:p>
                  </a:txBody>
                  <a:tcPr marL="60018" marR="60018" marT="0" marB="0" anchor="ctr">
                    <a:lnL w="28575" cap="flat" cmpd="sng" algn="ctr">
                      <a:solidFill>
                        <a:srgbClr val="B588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B588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B588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588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100" dirty="0">
                          <a:effectLst/>
                          <a:latin typeface="Manrope" pitchFamily="2" charset="0"/>
                        </a:rPr>
                        <a:t>1. Возможно слишком простой и глупый подход</a:t>
                      </a:r>
                      <a:endParaRPr lang="ru-RU" sz="1100" dirty="0">
                        <a:effectLst/>
                        <a:latin typeface="Manrope" pitchFamily="2" charset="0"/>
                        <a:ea typeface="Abyssinica SIL"/>
                        <a:cs typeface="Abyssinica SIL"/>
                      </a:endParaRPr>
                    </a:p>
                  </a:txBody>
                  <a:tcPr marL="60018" marR="60018" marT="0" marB="0" anchor="ctr">
                    <a:lnL w="28575" cap="flat" cmpd="sng" algn="ctr">
                      <a:solidFill>
                        <a:srgbClr val="B588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B588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B588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588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44478923"/>
                  </a:ext>
                </a:extLst>
              </a:tr>
              <a:tr h="213142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100" dirty="0">
                          <a:effectLst/>
                          <a:latin typeface="Manrope" pitchFamily="2" charset="0"/>
                        </a:rPr>
                        <a:t>Кластеризация </a:t>
                      </a:r>
                      <a:r>
                        <a:rPr lang="ru-RU" sz="1100" dirty="0" err="1">
                          <a:effectLst/>
                          <a:latin typeface="Manrope" pitchFamily="2" charset="0"/>
                        </a:rPr>
                        <a:t>эмбеддингов</a:t>
                      </a:r>
                      <a:endParaRPr lang="ru-RU" sz="1100" dirty="0">
                        <a:effectLst/>
                        <a:latin typeface="Manrope" pitchFamily="2" charset="0"/>
                        <a:ea typeface="Abyssinica SIL"/>
                        <a:cs typeface="Abyssinica SIL"/>
                      </a:endParaRPr>
                    </a:p>
                  </a:txBody>
                  <a:tcPr marL="60018" marR="60018" marT="0" marB="0" anchor="ctr">
                    <a:lnL w="28575" cap="flat" cmpd="sng" algn="ctr">
                      <a:solidFill>
                        <a:srgbClr val="B588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B588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B588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588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100" dirty="0">
                          <a:effectLst/>
                          <a:latin typeface="Manrope" pitchFamily="2" charset="0"/>
                        </a:rPr>
                        <a:t>1. Нахождение похожих моментов</a:t>
                      </a:r>
                      <a:endParaRPr lang="ru-RU" sz="1100" dirty="0">
                        <a:effectLst/>
                        <a:latin typeface="Manrope" pitchFamily="2" charset="0"/>
                        <a:ea typeface="Abyssinica SIL"/>
                        <a:cs typeface="Abyssinica SIL"/>
                      </a:endParaRPr>
                    </a:p>
                  </a:txBody>
                  <a:tcPr marL="60018" marR="60018" marT="0" marB="0" anchor="ctr">
                    <a:lnL w="28575" cap="flat" cmpd="sng" algn="ctr">
                      <a:solidFill>
                        <a:srgbClr val="B588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B588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B588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588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100" dirty="0">
                          <a:effectLst/>
                          <a:latin typeface="Manrope" pitchFamily="2" charset="0"/>
                        </a:rPr>
                        <a:t>1. Более низкая производительность</a:t>
                      </a:r>
                      <a:endParaRPr lang="ru-RU" sz="1100" dirty="0">
                        <a:effectLst/>
                        <a:latin typeface="Manrope" pitchFamily="2" charset="0"/>
                        <a:ea typeface="Abyssinica SIL"/>
                        <a:cs typeface="Abyssinica SIL"/>
                      </a:endParaRPr>
                    </a:p>
                  </a:txBody>
                  <a:tcPr marL="60018" marR="60018" marT="0" marB="0" anchor="ctr">
                    <a:lnL w="28575" cap="flat" cmpd="sng" algn="ctr">
                      <a:solidFill>
                        <a:srgbClr val="B588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B588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B588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588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3812155"/>
                  </a:ext>
                </a:extLst>
              </a:tr>
            </a:tbl>
          </a:graphicData>
        </a:graphic>
      </p:graphicFrame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5D0A78FD-A565-4C88-8FA1-8F4E274143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3991" y="10112737"/>
            <a:ext cx="1620000" cy="16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1196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Рисунок 38">
            <a:extLst>
              <a:ext uri="{FF2B5EF4-FFF2-40B4-BE49-F238E27FC236}">
                <a16:creationId xmlns:a16="http://schemas.microsoft.com/office/drawing/2014/main" id="{8797C63A-9413-46DD-BED9-1BA9D0B73A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9548" y="-4547804"/>
            <a:ext cx="11151655" cy="4296641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858D52A-168D-41DD-9FD4-1578EFE55C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928" y="1737373"/>
            <a:ext cx="11165857" cy="343481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479E2F3-C253-43E5-8C52-B422367295A8}"/>
              </a:ext>
            </a:extLst>
          </p:cNvPr>
          <p:cNvSpPr txBox="1"/>
          <p:nvPr/>
        </p:nvSpPr>
        <p:spPr>
          <a:xfrm>
            <a:off x="275199" y="139894"/>
            <a:ext cx="116416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>
                <a:latin typeface="Manrope" pitchFamily="2" charset="0"/>
              </a:rPr>
              <a:t>Что сделано? (</a:t>
            </a:r>
            <a:r>
              <a:rPr lang="en-US" sz="4000" b="1" dirty="0">
                <a:latin typeface="Manrope" pitchFamily="2" charset="0"/>
              </a:rPr>
              <a:t>Use cases</a:t>
            </a:r>
            <a:r>
              <a:rPr lang="ru-RU" sz="4000" b="1" dirty="0">
                <a:latin typeface="Manrope" pitchFamily="2" charset="0"/>
              </a:rPr>
              <a:t>)</a:t>
            </a:r>
          </a:p>
        </p:txBody>
      </p:sp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24BC8411-DC80-434C-9CA1-C286CDC6BA32}"/>
              </a:ext>
            </a:extLst>
          </p:cNvPr>
          <p:cNvGrpSpPr/>
          <p:nvPr/>
        </p:nvGrpSpPr>
        <p:grpSpPr>
          <a:xfrm rot="18127928">
            <a:off x="-2755221" y="-4273114"/>
            <a:ext cx="2749622" cy="2364199"/>
            <a:chOff x="4426291" y="1553187"/>
            <a:chExt cx="2749622" cy="2364199"/>
          </a:xfrm>
        </p:grpSpPr>
        <p:sp>
          <p:nvSpPr>
            <p:cNvPr id="6" name="Полилиния: фигура 5">
              <a:extLst>
                <a:ext uri="{FF2B5EF4-FFF2-40B4-BE49-F238E27FC236}">
                  <a16:creationId xmlns:a16="http://schemas.microsoft.com/office/drawing/2014/main" id="{E5858EC3-18C8-489D-9890-59A67563B0AD}"/>
                </a:ext>
              </a:extLst>
            </p:cNvPr>
            <p:cNvSpPr/>
            <p:nvPr/>
          </p:nvSpPr>
          <p:spPr>
            <a:xfrm>
              <a:off x="4426291" y="1553187"/>
              <a:ext cx="2749622" cy="2364199"/>
            </a:xfrm>
            <a:custGeom>
              <a:avLst/>
              <a:gdLst>
                <a:gd name="connsiteX0" fmla="*/ 1374811 w 2749622"/>
                <a:gd name="connsiteY0" fmla="*/ 0 h 2364199"/>
                <a:gd name="connsiteX1" fmla="*/ 2346949 w 2749622"/>
                <a:gd name="connsiteY1" fmla="*/ 402673 h 2364199"/>
                <a:gd name="connsiteX2" fmla="*/ 2420768 w 2749622"/>
                <a:gd name="connsiteY2" fmla="*/ 483894 h 2364199"/>
                <a:gd name="connsiteX3" fmla="*/ 2435682 w 2749622"/>
                <a:gd name="connsiteY3" fmla="*/ 500304 h 2364199"/>
                <a:gd name="connsiteX4" fmla="*/ 2742524 w 2749622"/>
                <a:gd name="connsiteY4" fmla="*/ 1234245 h 2364199"/>
                <a:gd name="connsiteX5" fmla="*/ 2744332 w 2749622"/>
                <a:gd name="connsiteY5" fmla="*/ 1270037 h 2364199"/>
                <a:gd name="connsiteX6" fmla="*/ 2749622 w 2749622"/>
                <a:gd name="connsiteY6" fmla="*/ 1374811 h 2364199"/>
                <a:gd name="connsiteX7" fmla="*/ 2742524 w 2749622"/>
                <a:gd name="connsiteY7" fmla="*/ 1515377 h 2364199"/>
                <a:gd name="connsiteX8" fmla="*/ 2727216 w 2749622"/>
                <a:gd name="connsiteY8" fmla="*/ 1615683 h 2364199"/>
                <a:gd name="connsiteX9" fmla="*/ 2648564 w 2749622"/>
                <a:gd name="connsiteY9" fmla="*/ 1544199 h 2364199"/>
                <a:gd name="connsiteX10" fmla="*/ 2429373 w 2749622"/>
                <a:gd name="connsiteY10" fmla="*/ 1396191 h 2364199"/>
                <a:gd name="connsiteX11" fmla="*/ 2420768 w 2749622"/>
                <a:gd name="connsiteY11" fmla="*/ 1392046 h 2364199"/>
                <a:gd name="connsiteX12" fmla="*/ 2309195 w 2749622"/>
                <a:gd name="connsiteY12" fmla="*/ 1338298 h 2364199"/>
                <a:gd name="connsiteX13" fmla="*/ 2182884 w 2749622"/>
                <a:gd name="connsiteY13" fmla="*/ 1292068 h 2364199"/>
                <a:gd name="connsiteX14" fmla="*/ 2097204 w 2749622"/>
                <a:gd name="connsiteY14" fmla="*/ 1270037 h 2364199"/>
                <a:gd name="connsiteX15" fmla="*/ 2051129 w 2749622"/>
                <a:gd name="connsiteY15" fmla="*/ 1258190 h 2364199"/>
                <a:gd name="connsiteX16" fmla="*/ 1774057 w 2749622"/>
                <a:gd name="connsiteY16" fmla="*/ 1230259 h 2364199"/>
                <a:gd name="connsiteX17" fmla="*/ 1365230 w 2749622"/>
                <a:gd name="connsiteY17" fmla="*/ 1292068 h 2364199"/>
                <a:gd name="connsiteX18" fmla="*/ 1250529 w 2749622"/>
                <a:gd name="connsiteY18" fmla="*/ 1334049 h 2364199"/>
                <a:gd name="connsiteX19" fmla="*/ 1238919 w 2749622"/>
                <a:gd name="connsiteY19" fmla="*/ 1338298 h 2364199"/>
                <a:gd name="connsiteX20" fmla="*/ 427177 w 2749622"/>
                <a:gd name="connsiteY20" fmla="*/ 2327998 h 2364199"/>
                <a:gd name="connsiteX21" fmla="*/ 421652 w 2749622"/>
                <a:gd name="connsiteY21" fmla="*/ 2364199 h 2364199"/>
                <a:gd name="connsiteX22" fmla="*/ 402673 w 2749622"/>
                <a:gd name="connsiteY22" fmla="*/ 2346949 h 2364199"/>
                <a:gd name="connsiteX23" fmla="*/ 0 w 2749622"/>
                <a:gd name="connsiteY23" fmla="*/ 1374811 h 2364199"/>
                <a:gd name="connsiteX24" fmla="*/ 1097739 w 2749622"/>
                <a:gd name="connsiteY24" fmla="*/ 27931 h 2364199"/>
                <a:gd name="connsiteX25" fmla="*/ 1185530 w 2749622"/>
                <a:gd name="connsiteY25" fmla="*/ 14533 h 2364199"/>
                <a:gd name="connsiteX26" fmla="*/ 1234245 w 2749622"/>
                <a:gd name="connsiteY26" fmla="*/ 7098 h 2364199"/>
                <a:gd name="connsiteX27" fmla="*/ 1374811 w 2749622"/>
                <a:gd name="connsiteY27" fmla="*/ 0 h 2364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749622" h="2364199">
                  <a:moveTo>
                    <a:pt x="1374811" y="0"/>
                  </a:moveTo>
                  <a:cubicBezTo>
                    <a:pt x="1754455" y="0"/>
                    <a:pt x="2098157" y="153881"/>
                    <a:pt x="2346949" y="402673"/>
                  </a:cubicBezTo>
                  <a:lnTo>
                    <a:pt x="2420768" y="483894"/>
                  </a:lnTo>
                  <a:lnTo>
                    <a:pt x="2435682" y="500304"/>
                  </a:lnTo>
                  <a:cubicBezTo>
                    <a:pt x="2603789" y="704002"/>
                    <a:pt x="2714363" y="956942"/>
                    <a:pt x="2742524" y="1234245"/>
                  </a:cubicBezTo>
                  <a:lnTo>
                    <a:pt x="2744332" y="1270037"/>
                  </a:lnTo>
                  <a:lnTo>
                    <a:pt x="2749622" y="1374811"/>
                  </a:lnTo>
                  <a:cubicBezTo>
                    <a:pt x="2749622" y="1422267"/>
                    <a:pt x="2747218" y="1469160"/>
                    <a:pt x="2742524" y="1515377"/>
                  </a:cubicBezTo>
                  <a:lnTo>
                    <a:pt x="2727216" y="1615683"/>
                  </a:lnTo>
                  <a:lnTo>
                    <a:pt x="2648564" y="1544199"/>
                  </a:lnTo>
                  <a:cubicBezTo>
                    <a:pt x="2580665" y="1488163"/>
                    <a:pt x="2507294" y="1438520"/>
                    <a:pt x="2429373" y="1396191"/>
                  </a:cubicBezTo>
                  <a:lnTo>
                    <a:pt x="2420768" y="1392046"/>
                  </a:lnTo>
                  <a:lnTo>
                    <a:pt x="2309195" y="1338298"/>
                  </a:lnTo>
                  <a:cubicBezTo>
                    <a:pt x="2268076" y="1320906"/>
                    <a:pt x="2225933" y="1305458"/>
                    <a:pt x="2182884" y="1292068"/>
                  </a:cubicBezTo>
                  <a:lnTo>
                    <a:pt x="2097204" y="1270037"/>
                  </a:lnTo>
                  <a:lnTo>
                    <a:pt x="2051129" y="1258190"/>
                  </a:lnTo>
                  <a:cubicBezTo>
                    <a:pt x="1961633" y="1239877"/>
                    <a:pt x="1868968" y="1230259"/>
                    <a:pt x="1774057" y="1230259"/>
                  </a:cubicBezTo>
                  <a:cubicBezTo>
                    <a:pt x="1631691" y="1230259"/>
                    <a:pt x="1494379" y="1251899"/>
                    <a:pt x="1365230" y="1292068"/>
                  </a:cubicBezTo>
                  <a:lnTo>
                    <a:pt x="1250529" y="1334049"/>
                  </a:lnTo>
                  <a:lnTo>
                    <a:pt x="1238919" y="1338298"/>
                  </a:lnTo>
                  <a:cubicBezTo>
                    <a:pt x="827718" y="1512222"/>
                    <a:pt x="518746" y="1880513"/>
                    <a:pt x="427177" y="2327998"/>
                  </a:cubicBezTo>
                  <a:lnTo>
                    <a:pt x="421652" y="2364199"/>
                  </a:lnTo>
                  <a:lnTo>
                    <a:pt x="402673" y="2346949"/>
                  </a:lnTo>
                  <a:cubicBezTo>
                    <a:pt x="153881" y="2098157"/>
                    <a:pt x="0" y="1754455"/>
                    <a:pt x="0" y="1374811"/>
                  </a:cubicBezTo>
                  <a:cubicBezTo>
                    <a:pt x="0" y="710435"/>
                    <a:pt x="471260" y="156127"/>
                    <a:pt x="1097739" y="27931"/>
                  </a:cubicBezTo>
                  <a:lnTo>
                    <a:pt x="1185530" y="14533"/>
                  </a:lnTo>
                  <a:lnTo>
                    <a:pt x="1234245" y="7098"/>
                  </a:lnTo>
                  <a:cubicBezTo>
                    <a:pt x="1280462" y="2404"/>
                    <a:pt x="1327356" y="0"/>
                    <a:pt x="1374811" y="0"/>
                  </a:cubicBezTo>
                  <a:close/>
                </a:path>
              </a:pathLst>
            </a:custGeom>
            <a:solidFill>
              <a:srgbClr val="B58863"/>
            </a:solidFill>
            <a:ln>
              <a:noFill/>
            </a:ln>
            <a:effectLst>
              <a:innerShdw blurRad="381000">
                <a:prstClr val="black">
                  <a:alpha val="50000"/>
                </a:prstClr>
              </a:innerShdw>
            </a:effectLst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0F0F2D3-F3AA-43E5-A2E0-7DC121860FC4}"/>
                </a:ext>
              </a:extLst>
            </p:cNvPr>
            <p:cNvSpPr txBox="1"/>
            <p:nvPr/>
          </p:nvSpPr>
          <p:spPr>
            <a:xfrm>
              <a:off x="5202079" y="1808744"/>
              <a:ext cx="1089179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0" dirty="0">
                  <a:latin typeface="Montserrat Black" pitchFamily="2" charset="-52"/>
                </a:rPr>
                <a:t>01</a:t>
              </a:r>
              <a:endParaRPr lang="ru-RU" sz="5000" dirty="0">
                <a:latin typeface="Montserrat Black" pitchFamily="2" charset="-52"/>
              </a:endParaRPr>
            </a:p>
          </p:txBody>
        </p:sp>
      </p:grp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1AAE4CFE-D6CA-4DF3-A40C-62AA0FC00029}"/>
              </a:ext>
            </a:extLst>
          </p:cNvPr>
          <p:cNvGrpSpPr/>
          <p:nvPr/>
        </p:nvGrpSpPr>
        <p:grpSpPr>
          <a:xfrm rot="17315312">
            <a:off x="-3045414" y="9542101"/>
            <a:ext cx="2021522" cy="2749622"/>
            <a:chOff x="4825536" y="2783446"/>
            <a:chExt cx="2021522" cy="2749622"/>
          </a:xfrm>
        </p:grpSpPr>
        <p:sp>
          <p:nvSpPr>
            <p:cNvPr id="9" name="Полилиния: фигура 8">
              <a:extLst>
                <a:ext uri="{FF2B5EF4-FFF2-40B4-BE49-F238E27FC236}">
                  <a16:creationId xmlns:a16="http://schemas.microsoft.com/office/drawing/2014/main" id="{AFEE82A4-B186-424A-BADB-0DCB6C177E00}"/>
                </a:ext>
              </a:extLst>
            </p:cNvPr>
            <p:cNvSpPr/>
            <p:nvPr/>
          </p:nvSpPr>
          <p:spPr>
            <a:xfrm>
              <a:off x="4825536" y="2783446"/>
              <a:ext cx="2021522" cy="2749622"/>
            </a:xfrm>
            <a:custGeom>
              <a:avLst/>
              <a:gdLst>
                <a:gd name="connsiteX0" fmla="*/ 1374811 w 2021522"/>
                <a:gd name="connsiteY0" fmla="*/ 0 h 2749622"/>
                <a:gd name="connsiteX1" fmla="*/ 1651883 w 2021522"/>
                <a:gd name="connsiteY1" fmla="*/ 27931 h 2749622"/>
                <a:gd name="connsiteX2" fmla="*/ 1697958 w 2021522"/>
                <a:gd name="connsiteY2" fmla="*/ 39778 h 2749622"/>
                <a:gd name="connsiteX3" fmla="*/ 1783638 w 2021522"/>
                <a:gd name="connsiteY3" fmla="*/ 61809 h 2749622"/>
                <a:gd name="connsiteX4" fmla="*/ 1909949 w 2021522"/>
                <a:gd name="connsiteY4" fmla="*/ 108039 h 2749622"/>
                <a:gd name="connsiteX5" fmla="*/ 2021522 w 2021522"/>
                <a:gd name="connsiteY5" fmla="*/ 161787 h 2749622"/>
                <a:gd name="connsiteX6" fmla="*/ 2012916 w 2021522"/>
                <a:gd name="connsiteY6" fmla="*/ 165932 h 2749622"/>
                <a:gd name="connsiteX7" fmla="*/ 1793725 w 2021522"/>
                <a:gd name="connsiteY7" fmla="*/ 313940 h 2749622"/>
                <a:gd name="connsiteX8" fmla="*/ 1715073 w 2021522"/>
                <a:gd name="connsiteY8" fmla="*/ 385424 h 2749622"/>
                <a:gd name="connsiteX9" fmla="*/ 1696094 w 2021522"/>
                <a:gd name="connsiteY9" fmla="*/ 402673 h 2749622"/>
                <a:gd name="connsiteX10" fmla="*/ 1528217 w 2021522"/>
                <a:gd name="connsiteY10" fmla="*/ 606141 h 2749622"/>
                <a:gd name="connsiteX11" fmla="*/ 1497993 w 2021522"/>
                <a:gd name="connsiteY11" fmla="*/ 655892 h 2749622"/>
                <a:gd name="connsiteX12" fmla="*/ 1459353 w 2021522"/>
                <a:gd name="connsiteY12" fmla="*/ 719495 h 2749622"/>
                <a:gd name="connsiteX13" fmla="*/ 1293421 w 2021522"/>
                <a:gd name="connsiteY13" fmla="*/ 1374811 h 2749622"/>
                <a:gd name="connsiteX14" fmla="*/ 1298712 w 2021522"/>
                <a:gd name="connsiteY14" fmla="*/ 1479585 h 2749622"/>
                <a:gd name="connsiteX15" fmla="*/ 1300519 w 2021522"/>
                <a:gd name="connsiteY15" fmla="*/ 1515377 h 2749622"/>
                <a:gd name="connsiteX16" fmla="*/ 2012916 w 2021522"/>
                <a:gd name="connsiteY16" fmla="*/ 2583690 h 2749622"/>
                <a:gd name="connsiteX17" fmla="*/ 2021522 w 2021522"/>
                <a:gd name="connsiteY17" fmla="*/ 2587836 h 2749622"/>
                <a:gd name="connsiteX18" fmla="*/ 1909949 w 2021522"/>
                <a:gd name="connsiteY18" fmla="*/ 2641583 h 2749622"/>
                <a:gd name="connsiteX19" fmla="*/ 1374811 w 2021522"/>
                <a:gd name="connsiteY19" fmla="*/ 2749622 h 2749622"/>
                <a:gd name="connsiteX20" fmla="*/ 0 w 2021522"/>
                <a:gd name="connsiteY20" fmla="*/ 1374811 h 2749622"/>
                <a:gd name="connsiteX21" fmla="*/ 7098 w 2021522"/>
                <a:gd name="connsiteY21" fmla="*/ 1234245 h 2749622"/>
                <a:gd name="connsiteX22" fmla="*/ 22406 w 2021522"/>
                <a:gd name="connsiteY22" fmla="*/ 1133940 h 2749622"/>
                <a:gd name="connsiteX23" fmla="*/ 27931 w 2021522"/>
                <a:gd name="connsiteY23" fmla="*/ 1097739 h 2749622"/>
                <a:gd name="connsiteX24" fmla="*/ 839673 w 2021522"/>
                <a:gd name="connsiteY24" fmla="*/ 108039 h 2749622"/>
                <a:gd name="connsiteX25" fmla="*/ 851283 w 2021522"/>
                <a:gd name="connsiteY25" fmla="*/ 103790 h 2749622"/>
                <a:gd name="connsiteX26" fmla="*/ 965984 w 2021522"/>
                <a:gd name="connsiteY26" fmla="*/ 61809 h 2749622"/>
                <a:gd name="connsiteX27" fmla="*/ 1374811 w 2021522"/>
                <a:gd name="connsiteY27" fmla="*/ 0 h 2749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021522" h="2749622">
                  <a:moveTo>
                    <a:pt x="1374811" y="0"/>
                  </a:moveTo>
                  <a:cubicBezTo>
                    <a:pt x="1469722" y="0"/>
                    <a:pt x="1562387" y="9618"/>
                    <a:pt x="1651883" y="27931"/>
                  </a:cubicBezTo>
                  <a:lnTo>
                    <a:pt x="1697958" y="39778"/>
                  </a:lnTo>
                  <a:lnTo>
                    <a:pt x="1783638" y="61809"/>
                  </a:lnTo>
                  <a:cubicBezTo>
                    <a:pt x="1826687" y="75199"/>
                    <a:pt x="1868830" y="90647"/>
                    <a:pt x="1909949" y="108039"/>
                  </a:cubicBezTo>
                  <a:lnTo>
                    <a:pt x="2021522" y="161787"/>
                  </a:lnTo>
                  <a:lnTo>
                    <a:pt x="2012916" y="165932"/>
                  </a:lnTo>
                  <a:cubicBezTo>
                    <a:pt x="1934995" y="208261"/>
                    <a:pt x="1861624" y="257904"/>
                    <a:pt x="1793725" y="313940"/>
                  </a:cubicBezTo>
                  <a:lnTo>
                    <a:pt x="1715073" y="385424"/>
                  </a:lnTo>
                  <a:lnTo>
                    <a:pt x="1696094" y="402673"/>
                  </a:lnTo>
                  <a:cubicBezTo>
                    <a:pt x="1633896" y="464871"/>
                    <a:pt x="1577630" y="533001"/>
                    <a:pt x="1528217" y="606141"/>
                  </a:cubicBezTo>
                  <a:lnTo>
                    <a:pt x="1497993" y="655892"/>
                  </a:lnTo>
                  <a:lnTo>
                    <a:pt x="1459353" y="719495"/>
                  </a:lnTo>
                  <a:cubicBezTo>
                    <a:pt x="1353531" y="914296"/>
                    <a:pt x="1293421" y="1137534"/>
                    <a:pt x="1293421" y="1374811"/>
                  </a:cubicBezTo>
                  <a:lnTo>
                    <a:pt x="1298712" y="1479585"/>
                  </a:lnTo>
                  <a:lnTo>
                    <a:pt x="1300519" y="1515377"/>
                  </a:lnTo>
                  <a:cubicBezTo>
                    <a:pt x="1347455" y="1977549"/>
                    <a:pt x="1623313" y="2372045"/>
                    <a:pt x="2012916" y="2583690"/>
                  </a:cubicBezTo>
                  <a:lnTo>
                    <a:pt x="2021522" y="2587836"/>
                  </a:lnTo>
                  <a:lnTo>
                    <a:pt x="1909949" y="2641583"/>
                  </a:lnTo>
                  <a:cubicBezTo>
                    <a:pt x="1745470" y="2711152"/>
                    <a:pt x="1564633" y="2749622"/>
                    <a:pt x="1374811" y="2749622"/>
                  </a:cubicBezTo>
                  <a:cubicBezTo>
                    <a:pt x="615524" y="2749622"/>
                    <a:pt x="0" y="2134098"/>
                    <a:pt x="0" y="1374811"/>
                  </a:cubicBezTo>
                  <a:cubicBezTo>
                    <a:pt x="0" y="1327356"/>
                    <a:pt x="2404" y="1280462"/>
                    <a:pt x="7098" y="1234245"/>
                  </a:cubicBezTo>
                  <a:lnTo>
                    <a:pt x="22406" y="1133940"/>
                  </a:lnTo>
                  <a:lnTo>
                    <a:pt x="27931" y="1097739"/>
                  </a:lnTo>
                  <a:cubicBezTo>
                    <a:pt x="119500" y="650254"/>
                    <a:pt x="428472" y="281963"/>
                    <a:pt x="839673" y="108039"/>
                  </a:cubicBezTo>
                  <a:lnTo>
                    <a:pt x="851283" y="103790"/>
                  </a:lnTo>
                  <a:lnTo>
                    <a:pt x="965984" y="61809"/>
                  </a:lnTo>
                  <a:cubicBezTo>
                    <a:pt x="1095133" y="21640"/>
                    <a:pt x="1232445" y="0"/>
                    <a:pt x="1374811" y="0"/>
                  </a:cubicBezTo>
                  <a:close/>
                </a:path>
              </a:pathLst>
            </a:custGeom>
            <a:solidFill>
              <a:srgbClr val="BE9570"/>
            </a:solidFill>
            <a:ln>
              <a:noFill/>
            </a:ln>
            <a:effectLst>
              <a:innerShdw blurRad="381000">
                <a:prstClr val="black">
                  <a:alpha val="50000"/>
                </a:prstClr>
              </a:innerShdw>
            </a:effectLst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A3FD6E6-0C84-4A01-9D68-AAB3C51231B6}"/>
                </a:ext>
              </a:extLst>
            </p:cNvPr>
            <p:cNvSpPr txBox="1"/>
            <p:nvPr/>
          </p:nvSpPr>
          <p:spPr>
            <a:xfrm>
              <a:off x="5020689" y="3784152"/>
              <a:ext cx="1270569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0" dirty="0">
                  <a:latin typeface="Montserrat Black" pitchFamily="2" charset="-52"/>
                </a:rPr>
                <a:t>02</a:t>
              </a:r>
              <a:endParaRPr lang="ru-RU" sz="5000" dirty="0">
                <a:latin typeface="Montserrat Black" pitchFamily="2" charset="-52"/>
              </a:endParaRPr>
            </a:p>
          </p:txBody>
        </p:sp>
      </p:grpSp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D7029B00-3B9C-4AAA-B511-4430050FE7D4}"/>
              </a:ext>
            </a:extLst>
          </p:cNvPr>
          <p:cNvGrpSpPr/>
          <p:nvPr/>
        </p:nvGrpSpPr>
        <p:grpSpPr>
          <a:xfrm rot="17287145">
            <a:off x="11685420" y="9613657"/>
            <a:ext cx="2749622" cy="2364198"/>
            <a:chOff x="6118957" y="3168869"/>
            <a:chExt cx="2749622" cy="2364198"/>
          </a:xfrm>
        </p:grpSpPr>
        <p:sp>
          <p:nvSpPr>
            <p:cNvPr id="12" name="Полилиния: фигура 11">
              <a:extLst>
                <a:ext uri="{FF2B5EF4-FFF2-40B4-BE49-F238E27FC236}">
                  <a16:creationId xmlns:a16="http://schemas.microsoft.com/office/drawing/2014/main" id="{0C50F8F2-66D8-4C73-9BC3-828914407DBF}"/>
                </a:ext>
              </a:extLst>
            </p:cNvPr>
            <p:cNvSpPr/>
            <p:nvPr/>
          </p:nvSpPr>
          <p:spPr>
            <a:xfrm>
              <a:off x="6118957" y="3168869"/>
              <a:ext cx="2749622" cy="2364198"/>
            </a:xfrm>
            <a:custGeom>
              <a:avLst/>
              <a:gdLst>
                <a:gd name="connsiteX0" fmla="*/ 421652 w 2749622"/>
                <a:gd name="connsiteY0" fmla="*/ 0 h 2364198"/>
                <a:gd name="connsiteX1" fmla="*/ 427177 w 2749622"/>
                <a:gd name="connsiteY1" fmla="*/ 36200 h 2364198"/>
                <a:gd name="connsiteX2" fmla="*/ 507285 w 2749622"/>
                <a:gd name="connsiteY2" fmla="*/ 294266 h 2364198"/>
                <a:gd name="connsiteX3" fmla="*/ 538819 w 2749622"/>
                <a:gd name="connsiteY3" fmla="*/ 359725 h 2364198"/>
                <a:gd name="connsiteX4" fmla="*/ 565178 w 2749622"/>
                <a:gd name="connsiteY4" fmla="*/ 414444 h 2364198"/>
                <a:gd name="connsiteX5" fmla="*/ 713186 w 2749622"/>
                <a:gd name="connsiteY5" fmla="*/ 633635 h 2364198"/>
                <a:gd name="connsiteX6" fmla="*/ 728101 w 2749622"/>
                <a:gd name="connsiteY6" fmla="*/ 650045 h 2364198"/>
                <a:gd name="connsiteX7" fmla="*/ 801919 w 2749622"/>
                <a:gd name="connsiteY7" fmla="*/ 731266 h 2364198"/>
                <a:gd name="connsiteX8" fmla="*/ 1365230 w 2749622"/>
                <a:gd name="connsiteY8" fmla="*/ 1072130 h 2364198"/>
                <a:gd name="connsiteX9" fmla="*/ 1450911 w 2749622"/>
                <a:gd name="connsiteY9" fmla="*/ 1094161 h 2364198"/>
                <a:gd name="connsiteX10" fmla="*/ 1496985 w 2749622"/>
                <a:gd name="connsiteY10" fmla="*/ 1106008 h 2364198"/>
                <a:gd name="connsiteX11" fmla="*/ 1774057 w 2749622"/>
                <a:gd name="connsiteY11" fmla="*/ 1133939 h 2364198"/>
                <a:gd name="connsiteX12" fmla="*/ 2648564 w 2749622"/>
                <a:gd name="connsiteY12" fmla="*/ 819999 h 2364198"/>
                <a:gd name="connsiteX13" fmla="*/ 2727216 w 2749622"/>
                <a:gd name="connsiteY13" fmla="*/ 748516 h 2364198"/>
                <a:gd name="connsiteX14" fmla="*/ 2742524 w 2749622"/>
                <a:gd name="connsiteY14" fmla="*/ 848821 h 2364198"/>
                <a:gd name="connsiteX15" fmla="*/ 2749622 w 2749622"/>
                <a:gd name="connsiteY15" fmla="*/ 989387 h 2364198"/>
                <a:gd name="connsiteX16" fmla="*/ 1374811 w 2749622"/>
                <a:gd name="connsiteY16" fmla="*/ 2364198 h 2364198"/>
                <a:gd name="connsiteX17" fmla="*/ 839673 w 2749622"/>
                <a:gd name="connsiteY17" fmla="*/ 2256159 h 2364198"/>
                <a:gd name="connsiteX18" fmla="*/ 728101 w 2749622"/>
                <a:gd name="connsiteY18" fmla="*/ 2202412 h 2364198"/>
                <a:gd name="connsiteX19" fmla="*/ 719495 w 2749622"/>
                <a:gd name="connsiteY19" fmla="*/ 2198266 h 2364198"/>
                <a:gd name="connsiteX20" fmla="*/ 7098 w 2749622"/>
                <a:gd name="connsiteY20" fmla="*/ 1129953 h 2364198"/>
                <a:gd name="connsiteX21" fmla="*/ 5291 w 2749622"/>
                <a:gd name="connsiteY21" fmla="*/ 1094161 h 2364198"/>
                <a:gd name="connsiteX22" fmla="*/ 0 w 2749622"/>
                <a:gd name="connsiteY22" fmla="*/ 989387 h 2364198"/>
                <a:gd name="connsiteX23" fmla="*/ 165932 w 2749622"/>
                <a:gd name="connsiteY23" fmla="*/ 334071 h 2364198"/>
                <a:gd name="connsiteX24" fmla="*/ 204572 w 2749622"/>
                <a:gd name="connsiteY24" fmla="*/ 270468 h 2364198"/>
                <a:gd name="connsiteX25" fmla="*/ 234796 w 2749622"/>
                <a:gd name="connsiteY25" fmla="*/ 220717 h 2364198"/>
                <a:gd name="connsiteX26" fmla="*/ 402673 w 2749622"/>
                <a:gd name="connsiteY26" fmla="*/ 17249 h 2364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749622" h="2364198">
                  <a:moveTo>
                    <a:pt x="421652" y="0"/>
                  </a:moveTo>
                  <a:lnTo>
                    <a:pt x="427177" y="36200"/>
                  </a:lnTo>
                  <a:cubicBezTo>
                    <a:pt x="445491" y="125697"/>
                    <a:pt x="472501" y="212026"/>
                    <a:pt x="507285" y="294266"/>
                  </a:cubicBezTo>
                  <a:lnTo>
                    <a:pt x="538819" y="359725"/>
                  </a:lnTo>
                  <a:lnTo>
                    <a:pt x="565178" y="414444"/>
                  </a:lnTo>
                  <a:cubicBezTo>
                    <a:pt x="607508" y="492365"/>
                    <a:pt x="657151" y="565736"/>
                    <a:pt x="713186" y="633635"/>
                  </a:cubicBezTo>
                  <a:lnTo>
                    <a:pt x="728101" y="650045"/>
                  </a:lnTo>
                  <a:lnTo>
                    <a:pt x="801919" y="731266"/>
                  </a:lnTo>
                  <a:cubicBezTo>
                    <a:pt x="957414" y="886761"/>
                    <a:pt x="1149984" y="1005182"/>
                    <a:pt x="1365230" y="1072130"/>
                  </a:cubicBezTo>
                  <a:lnTo>
                    <a:pt x="1450911" y="1094161"/>
                  </a:lnTo>
                  <a:lnTo>
                    <a:pt x="1496985" y="1106008"/>
                  </a:lnTo>
                  <a:cubicBezTo>
                    <a:pt x="1586482" y="1124322"/>
                    <a:pt x="1679146" y="1133939"/>
                    <a:pt x="1774057" y="1133939"/>
                  </a:cubicBezTo>
                  <a:cubicBezTo>
                    <a:pt x="2106245" y="1133939"/>
                    <a:pt x="2410916" y="1016124"/>
                    <a:pt x="2648564" y="819999"/>
                  </a:cubicBezTo>
                  <a:lnTo>
                    <a:pt x="2727216" y="748516"/>
                  </a:lnTo>
                  <a:lnTo>
                    <a:pt x="2742524" y="848821"/>
                  </a:lnTo>
                  <a:cubicBezTo>
                    <a:pt x="2747218" y="895038"/>
                    <a:pt x="2749622" y="941932"/>
                    <a:pt x="2749622" y="989387"/>
                  </a:cubicBezTo>
                  <a:cubicBezTo>
                    <a:pt x="2749622" y="1748674"/>
                    <a:pt x="2134098" y="2364198"/>
                    <a:pt x="1374811" y="2364198"/>
                  </a:cubicBezTo>
                  <a:cubicBezTo>
                    <a:pt x="1184989" y="2364198"/>
                    <a:pt x="1004153" y="2325728"/>
                    <a:pt x="839673" y="2256159"/>
                  </a:cubicBezTo>
                  <a:lnTo>
                    <a:pt x="728101" y="2202412"/>
                  </a:lnTo>
                  <a:lnTo>
                    <a:pt x="719495" y="2198266"/>
                  </a:lnTo>
                  <a:cubicBezTo>
                    <a:pt x="329892" y="1986621"/>
                    <a:pt x="54034" y="1592125"/>
                    <a:pt x="7098" y="1129953"/>
                  </a:cubicBezTo>
                  <a:lnTo>
                    <a:pt x="5291" y="1094161"/>
                  </a:lnTo>
                  <a:lnTo>
                    <a:pt x="0" y="989387"/>
                  </a:lnTo>
                  <a:cubicBezTo>
                    <a:pt x="0" y="752110"/>
                    <a:pt x="60110" y="528872"/>
                    <a:pt x="165932" y="334071"/>
                  </a:cubicBezTo>
                  <a:lnTo>
                    <a:pt x="204572" y="270468"/>
                  </a:lnTo>
                  <a:lnTo>
                    <a:pt x="234796" y="220717"/>
                  </a:lnTo>
                  <a:cubicBezTo>
                    <a:pt x="284209" y="147577"/>
                    <a:pt x="340475" y="79447"/>
                    <a:pt x="402673" y="17249"/>
                  </a:cubicBezTo>
                  <a:close/>
                </a:path>
              </a:pathLst>
            </a:custGeom>
            <a:solidFill>
              <a:srgbClr val="C9A581"/>
            </a:solidFill>
            <a:ln>
              <a:noFill/>
            </a:ln>
            <a:effectLst>
              <a:innerShdw blurRad="381000">
                <a:prstClr val="black">
                  <a:alpha val="50000"/>
                </a:prstClr>
              </a:innerShdw>
            </a:effectLst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117896E-17DA-48B1-A907-FA545253E60B}"/>
                </a:ext>
              </a:extLst>
            </p:cNvPr>
            <p:cNvSpPr txBox="1"/>
            <p:nvPr/>
          </p:nvSpPr>
          <p:spPr>
            <a:xfrm>
              <a:off x="6916845" y="4461947"/>
              <a:ext cx="1270569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0" dirty="0">
                  <a:latin typeface="Montserrat Black" pitchFamily="2" charset="-52"/>
                </a:rPr>
                <a:t>03</a:t>
              </a:r>
              <a:endParaRPr lang="ru-RU" sz="5000" dirty="0">
                <a:latin typeface="Montserrat Black" pitchFamily="2" charset="-52"/>
              </a:endParaRPr>
            </a:p>
          </p:txBody>
        </p:sp>
      </p:grp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D65E679D-B38A-4190-B3AC-CC4CC5E9C0D3}"/>
              </a:ext>
            </a:extLst>
          </p:cNvPr>
          <p:cNvGrpSpPr/>
          <p:nvPr/>
        </p:nvGrpSpPr>
        <p:grpSpPr>
          <a:xfrm rot="17435445">
            <a:off x="14996856" y="1380023"/>
            <a:ext cx="2610049" cy="2735089"/>
            <a:chOff x="6657777" y="1567721"/>
            <a:chExt cx="2610049" cy="2735089"/>
          </a:xfrm>
        </p:grpSpPr>
        <p:sp>
          <p:nvSpPr>
            <p:cNvPr id="15" name="Полилиния: фигура 14">
              <a:extLst>
                <a:ext uri="{FF2B5EF4-FFF2-40B4-BE49-F238E27FC236}">
                  <a16:creationId xmlns:a16="http://schemas.microsoft.com/office/drawing/2014/main" id="{178803BA-7400-4961-B669-5625EC250660}"/>
                </a:ext>
              </a:extLst>
            </p:cNvPr>
            <p:cNvSpPr/>
            <p:nvPr/>
          </p:nvSpPr>
          <p:spPr>
            <a:xfrm>
              <a:off x="6657777" y="1567721"/>
              <a:ext cx="2610049" cy="2735089"/>
            </a:xfrm>
            <a:custGeom>
              <a:avLst/>
              <a:gdLst>
                <a:gd name="connsiteX0" fmla="*/ 1424521 w 2610049"/>
                <a:gd name="connsiteY0" fmla="*/ 0 h 2735089"/>
                <a:gd name="connsiteX1" fmla="*/ 1512310 w 2610049"/>
                <a:gd name="connsiteY1" fmla="*/ 13398 h 2735089"/>
                <a:gd name="connsiteX2" fmla="*/ 2610049 w 2610049"/>
                <a:gd name="connsiteY2" fmla="*/ 1360278 h 2735089"/>
                <a:gd name="connsiteX3" fmla="*/ 2207376 w 2610049"/>
                <a:gd name="connsiteY3" fmla="*/ 2332416 h 2735089"/>
                <a:gd name="connsiteX4" fmla="*/ 2188397 w 2610049"/>
                <a:gd name="connsiteY4" fmla="*/ 2349666 h 2735089"/>
                <a:gd name="connsiteX5" fmla="*/ 2109745 w 2610049"/>
                <a:gd name="connsiteY5" fmla="*/ 2421149 h 2735089"/>
                <a:gd name="connsiteX6" fmla="*/ 1235238 w 2610049"/>
                <a:gd name="connsiteY6" fmla="*/ 2735089 h 2735089"/>
                <a:gd name="connsiteX7" fmla="*/ 958166 w 2610049"/>
                <a:gd name="connsiteY7" fmla="*/ 2707158 h 2735089"/>
                <a:gd name="connsiteX8" fmla="*/ 912092 w 2610049"/>
                <a:gd name="connsiteY8" fmla="*/ 2695311 h 2735089"/>
                <a:gd name="connsiteX9" fmla="*/ 826411 w 2610049"/>
                <a:gd name="connsiteY9" fmla="*/ 2673280 h 2735089"/>
                <a:gd name="connsiteX10" fmla="*/ 263100 w 2610049"/>
                <a:gd name="connsiteY10" fmla="*/ 2332416 h 2735089"/>
                <a:gd name="connsiteX11" fmla="*/ 189282 w 2610049"/>
                <a:gd name="connsiteY11" fmla="*/ 2251195 h 2735089"/>
                <a:gd name="connsiteX12" fmla="*/ 174367 w 2610049"/>
                <a:gd name="connsiteY12" fmla="*/ 2234785 h 2735089"/>
                <a:gd name="connsiteX13" fmla="*/ 26359 w 2610049"/>
                <a:gd name="connsiteY13" fmla="*/ 2015594 h 2735089"/>
                <a:gd name="connsiteX14" fmla="*/ 0 w 2610049"/>
                <a:gd name="connsiteY14" fmla="*/ 1960875 h 2735089"/>
                <a:gd name="connsiteX15" fmla="*/ 48716 w 2610049"/>
                <a:gd name="connsiteY15" fmla="*/ 1968310 h 2735089"/>
                <a:gd name="connsiteX16" fmla="*/ 189282 w 2610049"/>
                <a:gd name="connsiteY16" fmla="*/ 1975408 h 2735089"/>
                <a:gd name="connsiteX17" fmla="*/ 329848 w 2610049"/>
                <a:gd name="connsiteY17" fmla="*/ 1968310 h 2735089"/>
                <a:gd name="connsiteX18" fmla="*/ 378564 w 2610049"/>
                <a:gd name="connsiteY18" fmla="*/ 1960875 h 2735089"/>
                <a:gd name="connsiteX19" fmla="*/ 466354 w 2610049"/>
                <a:gd name="connsiteY19" fmla="*/ 1947477 h 2735089"/>
                <a:gd name="connsiteX20" fmla="*/ 598109 w 2610049"/>
                <a:gd name="connsiteY20" fmla="*/ 1913599 h 2735089"/>
                <a:gd name="connsiteX21" fmla="*/ 712811 w 2610049"/>
                <a:gd name="connsiteY21" fmla="*/ 1871618 h 2735089"/>
                <a:gd name="connsiteX22" fmla="*/ 724420 w 2610049"/>
                <a:gd name="connsiteY22" fmla="*/ 1867369 h 2735089"/>
                <a:gd name="connsiteX23" fmla="*/ 1329297 w 2610049"/>
                <a:gd name="connsiteY23" fmla="*/ 1369267 h 2735089"/>
                <a:gd name="connsiteX24" fmla="*/ 1359522 w 2610049"/>
                <a:gd name="connsiteY24" fmla="*/ 1319516 h 2735089"/>
                <a:gd name="connsiteX25" fmla="*/ 1398161 w 2610049"/>
                <a:gd name="connsiteY25" fmla="*/ 1255913 h 2735089"/>
                <a:gd name="connsiteX26" fmla="*/ 1564093 w 2610049"/>
                <a:gd name="connsiteY26" fmla="*/ 600597 h 2735089"/>
                <a:gd name="connsiteX27" fmla="*/ 1456054 w 2610049"/>
                <a:gd name="connsiteY27" fmla="*/ 65459 h 2735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610049" h="2735089">
                  <a:moveTo>
                    <a:pt x="1424521" y="0"/>
                  </a:moveTo>
                  <a:lnTo>
                    <a:pt x="1512310" y="13398"/>
                  </a:lnTo>
                  <a:cubicBezTo>
                    <a:pt x="2138788" y="141594"/>
                    <a:pt x="2610049" y="695902"/>
                    <a:pt x="2610049" y="1360278"/>
                  </a:cubicBezTo>
                  <a:cubicBezTo>
                    <a:pt x="2610049" y="1739922"/>
                    <a:pt x="2456168" y="2083624"/>
                    <a:pt x="2207376" y="2332416"/>
                  </a:cubicBezTo>
                  <a:lnTo>
                    <a:pt x="2188397" y="2349666"/>
                  </a:lnTo>
                  <a:lnTo>
                    <a:pt x="2109745" y="2421149"/>
                  </a:lnTo>
                  <a:cubicBezTo>
                    <a:pt x="1872097" y="2617274"/>
                    <a:pt x="1567426" y="2735089"/>
                    <a:pt x="1235238" y="2735089"/>
                  </a:cubicBezTo>
                  <a:cubicBezTo>
                    <a:pt x="1140327" y="2735089"/>
                    <a:pt x="1047663" y="2725472"/>
                    <a:pt x="958166" y="2707158"/>
                  </a:cubicBezTo>
                  <a:lnTo>
                    <a:pt x="912092" y="2695311"/>
                  </a:lnTo>
                  <a:lnTo>
                    <a:pt x="826411" y="2673280"/>
                  </a:lnTo>
                  <a:cubicBezTo>
                    <a:pt x="611165" y="2606332"/>
                    <a:pt x="418595" y="2487911"/>
                    <a:pt x="263100" y="2332416"/>
                  </a:cubicBezTo>
                  <a:lnTo>
                    <a:pt x="189282" y="2251195"/>
                  </a:lnTo>
                  <a:lnTo>
                    <a:pt x="174367" y="2234785"/>
                  </a:lnTo>
                  <a:cubicBezTo>
                    <a:pt x="118332" y="2166886"/>
                    <a:pt x="68689" y="2093515"/>
                    <a:pt x="26359" y="2015594"/>
                  </a:cubicBezTo>
                  <a:lnTo>
                    <a:pt x="0" y="1960875"/>
                  </a:lnTo>
                  <a:lnTo>
                    <a:pt x="48716" y="1968310"/>
                  </a:lnTo>
                  <a:cubicBezTo>
                    <a:pt x="94933" y="1973004"/>
                    <a:pt x="141827" y="1975408"/>
                    <a:pt x="189282" y="1975408"/>
                  </a:cubicBezTo>
                  <a:cubicBezTo>
                    <a:pt x="236738" y="1975408"/>
                    <a:pt x="283632" y="1973004"/>
                    <a:pt x="329848" y="1968310"/>
                  </a:cubicBezTo>
                  <a:lnTo>
                    <a:pt x="378564" y="1960875"/>
                  </a:lnTo>
                  <a:lnTo>
                    <a:pt x="466354" y="1947477"/>
                  </a:lnTo>
                  <a:cubicBezTo>
                    <a:pt x="511103" y="1938320"/>
                    <a:pt x="555060" y="1926989"/>
                    <a:pt x="598109" y="1913599"/>
                  </a:cubicBezTo>
                  <a:lnTo>
                    <a:pt x="712811" y="1871618"/>
                  </a:lnTo>
                  <a:lnTo>
                    <a:pt x="724420" y="1867369"/>
                  </a:lnTo>
                  <a:cubicBezTo>
                    <a:pt x="971141" y="1763015"/>
                    <a:pt x="1181059" y="1588688"/>
                    <a:pt x="1329297" y="1369267"/>
                  </a:cubicBezTo>
                  <a:lnTo>
                    <a:pt x="1359522" y="1319516"/>
                  </a:lnTo>
                  <a:lnTo>
                    <a:pt x="1398161" y="1255913"/>
                  </a:lnTo>
                  <a:cubicBezTo>
                    <a:pt x="1503983" y="1061112"/>
                    <a:pt x="1564093" y="837874"/>
                    <a:pt x="1564093" y="600597"/>
                  </a:cubicBezTo>
                  <a:cubicBezTo>
                    <a:pt x="1564093" y="410775"/>
                    <a:pt x="1525623" y="229939"/>
                    <a:pt x="1456054" y="65459"/>
                  </a:cubicBezTo>
                  <a:close/>
                </a:path>
              </a:pathLst>
            </a:custGeom>
            <a:solidFill>
              <a:srgbClr val="D4B593"/>
            </a:solidFill>
            <a:ln>
              <a:noFill/>
            </a:ln>
            <a:effectLst>
              <a:innerShdw blurRad="381000">
                <a:prstClr val="black">
                  <a:alpha val="50000"/>
                </a:prstClr>
              </a:innerShdw>
            </a:effectLst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7521A22-97C8-4BFA-8ED7-5C73A1AB7369}"/>
                </a:ext>
              </a:extLst>
            </p:cNvPr>
            <p:cNvSpPr txBox="1"/>
            <p:nvPr/>
          </p:nvSpPr>
          <p:spPr>
            <a:xfrm>
              <a:off x="7887278" y="2998113"/>
              <a:ext cx="1270569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0" dirty="0">
                  <a:latin typeface="Montserrat Black" pitchFamily="2" charset="-52"/>
                </a:rPr>
                <a:t>04</a:t>
              </a:r>
              <a:endParaRPr lang="ru-RU" sz="5000" dirty="0">
                <a:latin typeface="Montserrat Black" pitchFamily="2" charset="-52"/>
              </a:endParaRPr>
            </a:p>
          </p:txBody>
        </p:sp>
      </p:grpSp>
      <p:grpSp>
        <p:nvGrpSpPr>
          <p:cNvPr id="17" name="Группа 16">
            <a:extLst>
              <a:ext uri="{FF2B5EF4-FFF2-40B4-BE49-F238E27FC236}">
                <a16:creationId xmlns:a16="http://schemas.microsoft.com/office/drawing/2014/main" id="{DEC5ED90-D30A-41F2-8F84-BEB9D2F7CA2A}"/>
              </a:ext>
            </a:extLst>
          </p:cNvPr>
          <p:cNvGrpSpPr/>
          <p:nvPr/>
        </p:nvGrpSpPr>
        <p:grpSpPr>
          <a:xfrm rot="17088533">
            <a:off x="7189174" y="-5436470"/>
            <a:ext cx="2610049" cy="2735089"/>
            <a:chOff x="5611821" y="793506"/>
            <a:chExt cx="2610049" cy="2735089"/>
          </a:xfrm>
        </p:grpSpPr>
        <p:sp>
          <p:nvSpPr>
            <p:cNvPr id="18" name="Полилиния: фигура 17">
              <a:extLst>
                <a:ext uri="{FF2B5EF4-FFF2-40B4-BE49-F238E27FC236}">
                  <a16:creationId xmlns:a16="http://schemas.microsoft.com/office/drawing/2014/main" id="{79060DC7-340B-466A-BB4D-61416158DF28}"/>
                </a:ext>
              </a:extLst>
            </p:cNvPr>
            <p:cNvSpPr/>
            <p:nvPr/>
          </p:nvSpPr>
          <p:spPr>
            <a:xfrm>
              <a:off x="5611821" y="793506"/>
              <a:ext cx="2610049" cy="2735089"/>
            </a:xfrm>
            <a:custGeom>
              <a:avLst/>
              <a:gdLst>
                <a:gd name="connsiteX0" fmla="*/ 1235238 w 2610049"/>
                <a:gd name="connsiteY0" fmla="*/ 0 h 2735089"/>
                <a:gd name="connsiteX1" fmla="*/ 2444117 w 2610049"/>
                <a:gd name="connsiteY1" fmla="*/ 719495 h 2735089"/>
                <a:gd name="connsiteX2" fmla="*/ 2470477 w 2610049"/>
                <a:gd name="connsiteY2" fmla="*/ 774214 h 2735089"/>
                <a:gd name="connsiteX3" fmla="*/ 2502010 w 2610049"/>
                <a:gd name="connsiteY3" fmla="*/ 839673 h 2735089"/>
                <a:gd name="connsiteX4" fmla="*/ 2610049 w 2610049"/>
                <a:gd name="connsiteY4" fmla="*/ 1374811 h 2735089"/>
                <a:gd name="connsiteX5" fmla="*/ 2444117 w 2610049"/>
                <a:gd name="connsiteY5" fmla="*/ 2030127 h 2735089"/>
                <a:gd name="connsiteX6" fmla="*/ 2405478 w 2610049"/>
                <a:gd name="connsiteY6" fmla="*/ 2093730 h 2735089"/>
                <a:gd name="connsiteX7" fmla="*/ 2375253 w 2610049"/>
                <a:gd name="connsiteY7" fmla="*/ 2143481 h 2735089"/>
                <a:gd name="connsiteX8" fmla="*/ 1770376 w 2610049"/>
                <a:gd name="connsiteY8" fmla="*/ 2641583 h 2735089"/>
                <a:gd name="connsiteX9" fmla="*/ 1758767 w 2610049"/>
                <a:gd name="connsiteY9" fmla="*/ 2645832 h 2735089"/>
                <a:gd name="connsiteX10" fmla="*/ 1644065 w 2610049"/>
                <a:gd name="connsiteY10" fmla="*/ 2687813 h 2735089"/>
                <a:gd name="connsiteX11" fmla="*/ 1512310 w 2610049"/>
                <a:gd name="connsiteY11" fmla="*/ 2721691 h 2735089"/>
                <a:gd name="connsiteX12" fmla="*/ 1424520 w 2610049"/>
                <a:gd name="connsiteY12" fmla="*/ 2735089 h 2735089"/>
                <a:gd name="connsiteX13" fmla="*/ 1456053 w 2610049"/>
                <a:gd name="connsiteY13" fmla="*/ 2669630 h 2735089"/>
                <a:gd name="connsiteX14" fmla="*/ 1536161 w 2610049"/>
                <a:gd name="connsiteY14" fmla="*/ 2411564 h 2735089"/>
                <a:gd name="connsiteX15" fmla="*/ 1541686 w 2610049"/>
                <a:gd name="connsiteY15" fmla="*/ 2375364 h 2735089"/>
                <a:gd name="connsiteX16" fmla="*/ 1556994 w 2610049"/>
                <a:gd name="connsiteY16" fmla="*/ 2275058 h 2735089"/>
                <a:gd name="connsiteX17" fmla="*/ 1564092 w 2610049"/>
                <a:gd name="connsiteY17" fmla="*/ 2134492 h 2735089"/>
                <a:gd name="connsiteX18" fmla="*/ 1558802 w 2610049"/>
                <a:gd name="connsiteY18" fmla="*/ 2029718 h 2735089"/>
                <a:gd name="connsiteX19" fmla="*/ 1556994 w 2610049"/>
                <a:gd name="connsiteY19" fmla="*/ 1993926 h 2735089"/>
                <a:gd name="connsiteX20" fmla="*/ 1250152 w 2610049"/>
                <a:gd name="connsiteY20" fmla="*/ 1259985 h 2735089"/>
                <a:gd name="connsiteX21" fmla="*/ 1235238 w 2610049"/>
                <a:gd name="connsiteY21" fmla="*/ 1243575 h 2735089"/>
                <a:gd name="connsiteX22" fmla="*/ 1161419 w 2610049"/>
                <a:gd name="connsiteY22" fmla="*/ 1162354 h 2735089"/>
                <a:gd name="connsiteX23" fmla="*/ 189281 w 2610049"/>
                <a:gd name="connsiteY23" fmla="*/ 759681 h 2735089"/>
                <a:gd name="connsiteX24" fmla="*/ 48715 w 2610049"/>
                <a:gd name="connsiteY24" fmla="*/ 766779 h 2735089"/>
                <a:gd name="connsiteX25" fmla="*/ 0 w 2610049"/>
                <a:gd name="connsiteY25" fmla="*/ 774214 h 2735089"/>
                <a:gd name="connsiteX26" fmla="*/ 26359 w 2610049"/>
                <a:gd name="connsiteY26" fmla="*/ 719495 h 2735089"/>
                <a:gd name="connsiteX27" fmla="*/ 1235238 w 2610049"/>
                <a:gd name="connsiteY27" fmla="*/ 0 h 2735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610049" h="2735089">
                  <a:moveTo>
                    <a:pt x="1235238" y="0"/>
                  </a:moveTo>
                  <a:cubicBezTo>
                    <a:pt x="1757248" y="0"/>
                    <a:pt x="2211307" y="290931"/>
                    <a:pt x="2444117" y="719495"/>
                  </a:cubicBezTo>
                  <a:lnTo>
                    <a:pt x="2470477" y="774214"/>
                  </a:lnTo>
                  <a:lnTo>
                    <a:pt x="2502010" y="839673"/>
                  </a:lnTo>
                  <a:cubicBezTo>
                    <a:pt x="2571579" y="1004153"/>
                    <a:pt x="2610049" y="1184989"/>
                    <a:pt x="2610049" y="1374811"/>
                  </a:cubicBezTo>
                  <a:cubicBezTo>
                    <a:pt x="2610049" y="1612088"/>
                    <a:pt x="2549939" y="1835326"/>
                    <a:pt x="2444117" y="2030127"/>
                  </a:cubicBezTo>
                  <a:lnTo>
                    <a:pt x="2405478" y="2093730"/>
                  </a:lnTo>
                  <a:lnTo>
                    <a:pt x="2375253" y="2143481"/>
                  </a:lnTo>
                  <a:cubicBezTo>
                    <a:pt x="2227015" y="2362902"/>
                    <a:pt x="2017097" y="2537229"/>
                    <a:pt x="1770376" y="2641583"/>
                  </a:cubicBezTo>
                  <a:lnTo>
                    <a:pt x="1758767" y="2645832"/>
                  </a:lnTo>
                  <a:lnTo>
                    <a:pt x="1644065" y="2687813"/>
                  </a:lnTo>
                  <a:cubicBezTo>
                    <a:pt x="1601016" y="2701203"/>
                    <a:pt x="1557059" y="2712534"/>
                    <a:pt x="1512310" y="2721691"/>
                  </a:cubicBezTo>
                  <a:lnTo>
                    <a:pt x="1424520" y="2735089"/>
                  </a:lnTo>
                  <a:lnTo>
                    <a:pt x="1456053" y="2669630"/>
                  </a:lnTo>
                  <a:cubicBezTo>
                    <a:pt x="1490837" y="2587390"/>
                    <a:pt x="1517847" y="2501061"/>
                    <a:pt x="1536161" y="2411564"/>
                  </a:cubicBezTo>
                  <a:lnTo>
                    <a:pt x="1541686" y="2375364"/>
                  </a:lnTo>
                  <a:lnTo>
                    <a:pt x="1556994" y="2275058"/>
                  </a:lnTo>
                  <a:cubicBezTo>
                    <a:pt x="1561688" y="2228841"/>
                    <a:pt x="1564092" y="2181948"/>
                    <a:pt x="1564092" y="2134492"/>
                  </a:cubicBezTo>
                  <a:lnTo>
                    <a:pt x="1558802" y="2029718"/>
                  </a:lnTo>
                  <a:lnTo>
                    <a:pt x="1556994" y="1993926"/>
                  </a:lnTo>
                  <a:cubicBezTo>
                    <a:pt x="1528833" y="1716623"/>
                    <a:pt x="1418259" y="1463683"/>
                    <a:pt x="1250152" y="1259985"/>
                  </a:cubicBezTo>
                  <a:lnTo>
                    <a:pt x="1235238" y="1243575"/>
                  </a:lnTo>
                  <a:lnTo>
                    <a:pt x="1161419" y="1162354"/>
                  </a:lnTo>
                  <a:cubicBezTo>
                    <a:pt x="912627" y="913562"/>
                    <a:pt x="568925" y="759681"/>
                    <a:pt x="189281" y="759681"/>
                  </a:cubicBezTo>
                  <a:cubicBezTo>
                    <a:pt x="141826" y="759681"/>
                    <a:pt x="94932" y="762085"/>
                    <a:pt x="48715" y="766779"/>
                  </a:cubicBezTo>
                  <a:lnTo>
                    <a:pt x="0" y="774214"/>
                  </a:lnTo>
                  <a:lnTo>
                    <a:pt x="26359" y="719495"/>
                  </a:lnTo>
                  <a:cubicBezTo>
                    <a:pt x="259169" y="290931"/>
                    <a:pt x="713228" y="0"/>
                    <a:pt x="1235238" y="0"/>
                  </a:cubicBezTo>
                  <a:close/>
                </a:path>
              </a:pathLst>
            </a:custGeom>
            <a:solidFill>
              <a:srgbClr val="E1C7A5"/>
            </a:solidFill>
            <a:ln>
              <a:noFill/>
            </a:ln>
            <a:effectLst>
              <a:innerShdw blurRad="381000">
                <a:prstClr val="black">
                  <a:alpha val="50000"/>
                </a:prstClr>
              </a:innerShdw>
            </a:effectLst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677FF42-AE5F-4B2B-B9B2-48A3D62D43A5}"/>
                </a:ext>
              </a:extLst>
            </p:cNvPr>
            <p:cNvSpPr txBox="1"/>
            <p:nvPr/>
          </p:nvSpPr>
          <p:spPr>
            <a:xfrm>
              <a:off x="6887254" y="1262898"/>
              <a:ext cx="1270569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0" dirty="0">
                  <a:latin typeface="Montserrat Black" pitchFamily="2" charset="-52"/>
                </a:rPr>
                <a:t>05</a:t>
              </a:r>
              <a:endParaRPr lang="ru-RU" sz="5000" dirty="0">
                <a:latin typeface="Montserrat Black" pitchFamily="2" charset="-52"/>
              </a:endParaRPr>
            </a:p>
          </p:txBody>
        </p:sp>
      </p:grpSp>
      <p:pic>
        <p:nvPicPr>
          <p:cNvPr id="36" name="Рисунок 35">
            <a:extLst>
              <a:ext uri="{FF2B5EF4-FFF2-40B4-BE49-F238E27FC236}">
                <a16:creationId xmlns:a16="http://schemas.microsoft.com/office/drawing/2014/main" id="{47F1A496-A24C-4750-AC58-0C644915DA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3991" y="4331062"/>
            <a:ext cx="1620000" cy="1620000"/>
          </a:xfrm>
          <a:prstGeom prst="rect">
            <a:avLst/>
          </a:prstGeom>
        </p:spPr>
      </p:pic>
      <p:grpSp>
        <p:nvGrpSpPr>
          <p:cNvPr id="64" name="Группа 63">
            <a:extLst>
              <a:ext uri="{FF2B5EF4-FFF2-40B4-BE49-F238E27FC236}">
                <a16:creationId xmlns:a16="http://schemas.microsoft.com/office/drawing/2014/main" id="{801745FE-DC4E-4BB1-B568-0506B62790F1}"/>
              </a:ext>
            </a:extLst>
          </p:cNvPr>
          <p:cNvGrpSpPr/>
          <p:nvPr/>
        </p:nvGrpSpPr>
        <p:grpSpPr>
          <a:xfrm>
            <a:off x="12374793" y="1103319"/>
            <a:ext cx="2977709" cy="1070094"/>
            <a:chOff x="109823" y="1802565"/>
            <a:chExt cx="2854043" cy="1070094"/>
          </a:xfrm>
        </p:grpSpPr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56761297-E815-445E-A4DB-501F9A15963F}"/>
                </a:ext>
              </a:extLst>
            </p:cNvPr>
            <p:cNvSpPr txBox="1"/>
            <p:nvPr/>
          </p:nvSpPr>
          <p:spPr>
            <a:xfrm>
              <a:off x="109823" y="1802565"/>
              <a:ext cx="2854043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700" dirty="0">
                  <a:latin typeface="Montserrat Black" pitchFamily="2" charset="-52"/>
                </a:rPr>
                <a:t>03</a:t>
              </a:r>
              <a:r>
                <a:rPr lang="ru-RU" sz="2700" dirty="0">
                  <a:latin typeface="Montserrat Black" pitchFamily="2" charset="-52"/>
                </a:rPr>
                <a:t> </a:t>
              </a:r>
              <a:r>
                <a:rPr lang="ru-RU" sz="2700" b="1" dirty="0">
                  <a:latin typeface="Manrope" pitchFamily="2" charset="0"/>
                </a:rPr>
                <a:t>Архитектура</a:t>
              </a:r>
              <a:endParaRPr lang="ru-RU" sz="2700" b="1" dirty="0">
                <a:latin typeface="Montserrat Black" pitchFamily="2" charset="-52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B2656B18-D947-4461-BA04-9EAF36BF57CD}"/>
                </a:ext>
              </a:extLst>
            </p:cNvPr>
            <p:cNvSpPr txBox="1"/>
            <p:nvPr/>
          </p:nvSpPr>
          <p:spPr>
            <a:xfrm>
              <a:off x="380999" y="2226328"/>
              <a:ext cx="258286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ru-RU" dirty="0">
                  <a:latin typeface="Manrope" pitchFamily="2" charset="0"/>
                </a:rPr>
                <a:t>Было создано 3 уровня архитектуры</a:t>
              </a:r>
            </a:p>
          </p:txBody>
        </p:sp>
      </p:grpSp>
      <p:grpSp>
        <p:nvGrpSpPr>
          <p:cNvPr id="67" name="Группа 66">
            <a:extLst>
              <a:ext uri="{FF2B5EF4-FFF2-40B4-BE49-F238E27FC236}">
                <a16:creationId xmlns:a16="http://schemas.microsoft.com/office/drawing/2014/main" id="{0D0436A7-33AA-4578-B010-6D398A459487}"/>
              </a:ext>
            </a:extLst>
          </p:cNvPr>
          <p:cNvGrpSpPr/>
          <p:nvPr/>
        </p:nvGrpSpPr>
        <p:grpSpPr>
          <a:xfrm>
            <a:off x="-5154846" y="3591582"/>
            <a:ext cx="2587723" cy="1301252"/>
            <a:chOff x="376143" y="1802565"/>
            <a:chExt cx="2587723" cy="1301252"/>
          </a:xfrm>
        </p:grpSpPr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45B0D155-FCAE-4DF7-BF50-20CDDAFAB099}"/>
                </a:ext>
              </a:extLst>
            </p:cNvPr>
            <p:cNvSpPr txBox="1"/>
            <p:nvPr/>
          </p:nvSpPr>
          <p:spPr>
            <a:xfrm>
              <a:off x="380999" y="1802565"/>
              <a:ext cx="2582867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700" dirty="0">
                  <a:latin typeface="Montserrat Black" pitchFamily="2" charset="-52"/>
                </a:rPr>
                <a:t>02</a:t>
              </a:r>
              <a:r>
                <a:rPr lang="ru-RU" sz="2700" dirty="0">
                  <a:latin typeface="Montserrat Black" pitchFamily="2" charset="-52"/>
                </a:rPr>
                <a:t> </a:t>
              </a:r>
              <a:r>
                <a:rPr lang="ru-RU" sz="2700" b="1" dirty="0">
                  <a:latin typeface="Manrope" pitchFamily="2" charset="0"/>
                </a:rPr>
                <a:t>Анализ</a:t>
              </a:r>
              <a:r>
                <a:rPr lang="ru-RU" sz="2700" dirty="0">
                  <a:latin typeface="Montserrat Black" pitchFamily="2" charset="-52"/>
                </a:rPr>
                <a:t> 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EF65D2C5-BEE0-4A1D-9A64-F280F8634426}"/>
                </a:ext>
              </a:extLst>
            </p:cNvPr>
            <p:cNvSpPr txBox="1"/>
            <p:nvPr/>
          </p:nvSpPr>
          <p:spPr>
            <a:xfrm>
              <a:off x="376143" y="2180487"/>
              <a:ext cx="212725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>
                  <a:latin typeface="Manrope" pitchFamily="2" charset="0"/>
                </a:rPr>
                <a:t>Провели сравнительный анализ подходов</a:t>
              </a:r>
            </a:p>
          </p:txBody>
        </p:sp>
      </p:grpSp>
      <p:grpSp>
        <p:nvGrpSpPr>
          <p:cNvPr id="70" name="Группа 69">
            <a:extLst>
              <a:ext uri="{FF2B5EF4-FFF2-40B4-BE49-F238E27FC236}">
                <a16:creationId xmlns:a16="http://schemas.microsoft.com/office/drawing/2014/main" id="{5700887F-260E-4A2A-97C0-0616468E7241}"/>
              </a:ext>
            </a:extLst>
          </p:cNvPr>
          <p:cNvGrpSpPr/>
          <p:nvPr/>
        </p:nvGrpSpPr>
        <p:grpSpPr>
          <a:xfrm>
            <a:off x="-2954205" y="2031987"/>
            <a:ext cx="2606407" cy="1318106"/>
            <a:chOff x="357459" y="1802565"/>
            <a:chExt cx="2606407" cy="1318106"/>
          </a:xfrm>
        </p:grpSpPr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C52A7E1B-30D3-46BE-B1BD-AFBB72B8FF9F}"/>
                </a:ext>
              </a:extLst>
            </p:cNvPr>
            <p:cNvSpPr txBox="1"/>
            <p:nvPr/>
          </p:nvSpPr>
          <p:spPr>
            <a:xfrm>
              <a:off x="380999" y="1802565"/>
              <a:ext cx="2582867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700" dirty="0">
                  <a:latin typeface="Montserrat Black" pitchFamily="2" charset="-52"/>
                </a:rPr>
                <a:t>01 </a:t>
              </a:r>
              <a:r>
                <a:rPr lang="ru-RU" sz="2700" b="1" dirty="0" err="1">
                  <a:latin typeface="Manrope" pitchFamily="2" charset="0"/>
                </a:rPr>
                <a:t>Созвоны</a:t>
              </a:r>
              <a:endParaRPr lang="ru-RU" sz="2700" dirty="0">
                <a:latin typeface="Montserrat Black" pitchFamily="2" charset="-52"/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D3C06A61-96F0-42C4-AE28-CBEE6B2DCA4F}"/>
                </a:ext>
              </a:extLst>
            </p:cNvPr>
            <p:cNvSpPr txBox="1"/>
            <p:nvPr/>
          </p:nvSpPr>
          <p:spPr>
            <a:xfrm>
              <a:off x="357459" y="2197341"/>
              <a:ext cx="254518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>
                  <a:latin typeface="Manrope" pitchFamily="2" charset="0"/>
                </a:rPr>
                <a:t>Проводились регулярные </a:t>
              </a:r>
              <a:r>
                <a:rPr lang="ru-RU" dirty="0" err="1">
                  <a:latin typeface="Manrope" pitchFamily="2" charset="0"/>
                </a:rPr>
                <a:t>созвоны</a:t>
              </a:r>
              <a:r>
                <a:rPr lang="ru-RU" dirty="0">
                  <a:latin typeface="Manrope" pitchFamily="2" charset="0"/>
                </a:rPr>
                <a:t> с компанией</a:t>
              </a:r>
            </a:p>
          </p:txBody>
        </p:sp>
      </p:grpSp>
      <p:grpSp>
        <p:nvGrpSpPr>
          <p:cNvPr id="73" name="Группа 72">
            <a:extLst>
              <a:ext uri="{FF2B5EF4-FFF2-40B4-BE49-F238E27FC236}">
                <a16:creationId xmlns:a16="http://schemas.microsoft.com/office/drawing/2014/main" id="{CD0A7009-7C12-4F2B-99D3-384F111F97A0}"/>
              </a:ext>
            </a:extLst>
          </p:cNvPr>
          <p:cNvGrpSpPr/>
          <p:nvPr/>
        </p:nvGrpSpPr>
        <p:grpSpPr>
          <a:xfrm>
            <a:off x="16292917" y="2747568"/>
            <a:ext cx="2582868" cy="1111876"/>
            <a:chOff x="380998" y="1802565"/>
            <a:chExt cx="2582868" cy="1111876"/>
          </a:xfrm>
        </p:grpSpPr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995058A3-6BAA-4593-95EA-26F025ACFF4F}"/>
                </a:ext>
              </a:extLst>
            </p:cNvPr>
            <p:cNvSpPr txBox="1"/>
            <p:nvPr/>
          </p:nvSpPr>
          <p:spPr>
            <a:xfrm>
              <a:off x="380999" y="1802565"/>
              <a:ext cx="2582867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700" dirty="0">
                  <a:latin typeface="Montserrat Black" pitchFamily="2" charset="-52"/>
                </a:rPr>
                <a:t>04 </a:t>
              </a:r>
              <a:r>
                <a:rPr lang="ru-RU" sz="2700" b="1" dirty="0">
                  <a:latin typeface="Manrope" pitchFamily="2" charset="0"/>
                </a:rPr>
                <a:t>Дизайн</a:t>
              </a:r>
              <a:endParaRPr lang="ru-RU" sz="2700" dirty="0">
                <a:latin typeface="Manrope" pitchFamily="2" charset="0"/>
              </a:endParaRP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762D6BFA-1713-425A-BBC9-A9FDB5D110F9}"/>
                </a:ext>
              </a:extLst>
            </p:cNvPr>
            <p:cNvSpPr txBox="1"/>
            <p:nvPr/>
          </p:nvSpPr>
          <p:spPr>
            <a:xfrm>
              <a:off x="380998" y="2268110"/>
              <a:ext cx="258286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ru-RU" dirty="0">
                  <a:latin typeface="Manrope" pitchFamily="2" charset="0"/>
                </a:rPr>
                <a:t>Разработан схематичный </a:t>
              </a:r>
              <a:r>
                <a:rPr lang="en-US" dirty="0">
                  <a:latin typeface="Manrope" pitchFamily="2" charset="0"/>
                </a:rPr>
                <a:t>UI</a:t>
              </a:r>
              <a:endParaRPr lang="ru-RU" dirty="0">
                <a:latin typeface="Manrope" pitchFamily="2" charset="0"/>
              </a:endParaRPr>
            </a:p>
          </p:txBody>
        </p:sp>
      </p:grpSp>
      <p:grpSp>
        <p:nvGrpSpPr>
          <p:cNvPr id="35" name="Группа 34">
            <a:extLst>
              <a:ext uri="{FF2B5EF4-FFF2-40B4-BE49-F238E27FC236}">
                <a16:creationId xmlns:a16="http://schemas.microsoft.com/office/drawing/2014/main" id="{2EA40677-4524-4B3A-9BA8-7DEBC358C3E1}"/>
              </a:ext>
            </a:extLst>
          </p:cNvPr>
          <p:cNvGrpSpPr/>
          <p:nvPr/>
        </p:nvGrpSpPr>
        <p:grpSpPr>
          <a:xfrm>
            <a:off x="19025835" y="4413991"/>
            <a:ext cx="2749621" cy="1308199"/>
            <a:chOff x="380999" y="1802565"/>
            <a:chExt cx="2582867" cy="1308199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F84954D-72CA-4265-B7AE-749CEAF7C9C5}"/>
                </a:ext>
              </a:extLst>
            </p:cNvPr>
            <p:cNvSpPr txBox="1"/>
            <p:nvPr/>
          </p:nvSpPr>
          <p:spPr>
            <a:xfrm>
              <a:off x="380999" y="1802565"/>
              <a:ext cx="2582867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700" dirty="0">
                  <a:latin typeface="Montserrat Black" pitchFamily="2" charset="-52"/>
                </a:rPr>
                <a:t>05 </a:t>
              </a:r>
              <a:r>
                <a:rPr lang="ru-RU" sz="2700" b="1" dirty="0">
                  <a:latin typeface="Manrope" pitchFamily="2" charset="0"/>
                </a:rPr>
                <a:t>Эффекты</a:t>
              </a:r>
              <a:endParaRPr lang="ru-RU" sz="2700" dirty="0">
                <a:latin typeface="Montserrat Black" pitchFamily="2" charset="-52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E884201-BDEF-4348-9DFA-15F73BEA7944}"/>
                </a:ext>
              </a:extLst>
            </p:cNvPr>
            <p:cNvSpPr txBox="1"/>
            <p:nvPr/>
          </p:nvSpPr>
          <p:spPr>
            <a:xfrm>
              <a:off x="411610" y="2187434"/>
              <a:ext cx="252164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ru-RU" dirty="0">
                  <a:latin typeface="Manrope" pitchFamily="2" charset="0"/>
                </a:rPr>
                <a:t>Составили диаграмму видов применяемых эффектов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100130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BFB3F5E0-8E34-40B3-BED1-FEC721542459}"/>
              </a:ext>
            </a:extLst>
          </p:cNvPr>
          <p:cNvSpPr txBox="1"/>
          <p:nvPr/>
        </p:nvSpPr>
        <p:spPr>
          <a:xfrm>
            <a:off x="275199" y="139894"/>
            <a:ext cx="116416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>
                <a:latin typeface="Manrope" pitchFamily="2" charset="0"/>
              </a:rPr>
              <a:t>Что сделано? (Итоги)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AFEF06C7-FE7E-4785-9626-442E15826D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82820">
            <a:off x="13185839" y="5181852"/>
            <a:ext cx="1620000" cy="1620000"/>
          </a:xfrm>
          <a:prstGeom prst="rect">
            <a:avLst/>
          </a:prstGeom>
        </p:spPr>
      </p:pic>
      <p:grpSp>
        <p:nvGrpSpPr>
          <p:cNvPr id="18" name="Группа 17">
            <a:extLst>
              <a:ext uri="{FF2B5EF4-FFF2-40B4-BE49-F238E27FC236}">
                <a16:creationId xmlns:a16="http://schemas.microsoft.com/office/drawing/2014/main" id="{64DEC121-08D2-4BDE-9184-704A15F1CB04}"/>
              </a:ext>
            </a:extLst>
          </p:cNvPr>
          <p:cNvGrpSpPr/>
          <p:nvPr/>
        </p:nvGrpSpPr>
        <p:grpSpPr>
          <a:xfrm>
            <a:off x="3675232" y="1818900"/>
            <a:ext cx="2749622" cy="2364199"/>
            <a:chOff x="4426291" y="1553187"/>
            <a:chExt cx="2749622" cy="2364199"/>
          </a:xfrm>
        </p:grpSpPr>
        <p:sp>
          <p:nvSpPr>
            <p:cNvPr id="42" name="Полилиния: фигура 41">
              <a:extLst>
                <a:ext uri="{FF2B5EF4-FFF2-40B4-BE49-F238E27FC236}">
                  <a16:creationId xmlns:a16="http://schemas.microsoft.com/office/drawing/2014/main" id="{4EB68959-36D9-4332-A54A-3DEE74F86993}"/>
                </a:ext>
              </a:extLst>
            </p:cNvPr>
            <p:cNvSpPr/>
            <p:nvPr/>
          </p:nvSpPr>
          <p:spPr>
            <a:xfrm>
              <a:off x="4426291" y="1553187"/>
              <a:ext cx="2749622" cy="2364199"/>
            </a:xfrm>
            <a:custGeom>
              <a:avLst/>
              <a:gdLst>
                <a:gd name="connsiteX0" fmla="*/ 1374811 w 2749622"/>
                <a:gd name="connsiteY0" fmla="*/ 0 h 2364199"/>
                <a:gd name="connsiteX1" fmla="*/ 2346949 w 2749622"/>
                <a:gd name="connsiteY1" fmla="*/ 402673 h 2364199"/>
                <a:gd name="connsiteX2" fmla="*/ 2420768 w 2749622"/>
                <a:gd name="connsiteY2" fmla="*/ 483894 h 2364199"/>
                <a:gd name="connsiteX3" fmla="*/ 2435682 w 2749622"/>
                <a:gd name="connsiteY3" fmla="*/ 500304 h 2364199"/>
                <a:gd name="connsiteX4" fmla="*/ 2742524 w 2749622"/>
                <a:gd name="connsiteY4" fmla="*/ 1234245 h 2364199"/>
                <a:gd name="connsiteX5" fmla="*/ 2744332 w 2749622"/>
                <a:gd name="connsiteY5" fmla="*/ 1270037 h 2364199"/>
                <a:gd name="connsiteX6" fmla="*/ 2749622 w 2749622"/>
                <a:gd name="connsiteY6" fmla="*/ 1374811 h 2364199"/>
                <a:gd name="connsiteX7" fmla="*/ 2742524 w 2749622"/>
                <a:gd name="connsiteY7" fmla="*/ 1515377 h 2364199"/>
                <a:gd name="connsiteX8" fmla="*/ 2727216 w 2749622"/>
                <a:gd name="connsiteY8" fmla="*/ 1615683 h 2364199"/>
                <a:gd name="connsiteX9" fmla="*/ 2648564 w 2749622"/>
                <a:gd name="connsiteY9" fmla="*/ 1544199 h 2364199"/>
                <a:gd name="connsiteX10" fmla="*/ 2429373 w 2749622"/>
                <a:gd name="connsiteY10" fmla="*/ 1396191 h 2364199"/>
                <a:gd name="connsiteX11" fmla="*/ 2420768 w 2749622"/>
                <a:gd name="connsiteY11" fmla="*/ 1392046 h 2364199"/>
                <a:gd name="connsiteX12" fmla="*/ 2309195 w 2749622"/>
                <a:gd name="connsiteY12" fmla="*/ 1338298 h 2364199"/>
                <a:gd name="connsiteX13" fmla="*/ 2182884 w 2749622"/>
                <a:gd name="connsiteY13" fmla="*/ 1292068 h 2364199"/>
                <a:gd name="connsiteX14" fmla="*/ 2097204 w 2749622"/>
                <a:gd name="connsiteY14" fmla="*/ 1270037 h 2364199"/>
                <a:gd name="connsiteX15" fmla="*/ 2051129 w 2749622"/>
                <a:gd name="connsiteY15" fmla="*/ 1258190 h 2364199"/>
                <a:gd name="connsiteX16" fmla="*/ 1774057 w 2749622"/>
                <a:gd name="connsiteY16" fmla="*/ 1230259 h 2364199"/>
                <a:gd name="connsiteX17" fmla="*/ 1365230 w 2749622"/>
                <a:gd name="connsiteY17" fmla="*/ 1292068 h 2364199"/>
                <a:gd name="connsiteX18" fmla="*/ 1250529 w 2749622"/>
                <a:gd name="connsiteY18" fmla="*/ 1334049 h 2364199"/>
                <a:gd name="connsiteX19" fmla="*/ 1238919 w 2749622"/>
                <a:gd name="connsiteY19" fmla="*/ 1338298 h 2364199"/>
                <a:gd name="connsiteX20" fmla="*/ 427177 w 2749622"/>
                <a:gd name="connsiteY20" fmla="*/ 2327998 h 2364199"/>
                <a:gd name="connsiteX21" fmla="*/ 421652 w 2749622"/>
                <a:gd name="connsiteY21" fmla="*/ 2364199 h 2364199"/>
                <a:gd name="connsiteX22" fmla="*/ 402673 w 2749622"/>
                <a:gd name="connsiteY22" fmla="*/ 2346949 h 2364199"/>
                <a:gd name="connsiteX23" fmla="*/ 0 w 2749622"/>
                <a:gd name="connsiteY23" fmla="*/ 1374811 h 2364199"/>
                <a:gd name="connsiteX24" fmla="*/ 1097739 w 2749622"/>
                <a:gd name="connsiteY24" fmla="*/ 27931 h 2364199"/>
                <a:gd name="connsiteX25" fmla="*/ 1185530 w 2749622"/>
                <a:gd name="connsiteY25" fmla="*/ 14533 h 2364199"/>
                <a:gd name="connsiteX26" fmla="*/ 1234245 w 2749622"/>
                <a:gd name="connsiteY26" fmla="*/ 7098 h 2364199"/>
                <a:gd name="connsiteX27" fmla="*/ 1374811 w 2749622"/>
                <a:gd name="connsiteY27" fmla="*/ 0 h 2364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749622" h="2364199">
                  <a:moveTo>
                    <a:pt x="1374811" y="0"/>
                  </a:moveTo>
                  <a:cubicBezTo>
                    <a:pt x="1754455" y="0"/>
                    <a:pt x="2098157" y="153881"/>
                    <a:pt x="2346949" y="402673"/>
                  </a:cubicBezTo>
                  <a:lnTo>
                    <a:pt x="2420768" y="483894"/>
                  </a:lnTo>
                  <a:lnTo>
                    <a:pt x="2435682" y="500304"/>
                  </a:lnTo>
                  <a:cubicBezTo>
                    <a:pt x="2603789" y="704002"/>
                    <a:pt x="2714363" y="956942"/>
                    <a:pt x="2742524" y="1234245"/>
                  </a:cubicBezTo>
                  <a:lnTo>
                    <a:pt x="2744332" y="1270037"/>
                  </a:lnTo>
                  <a:lnTo>
                    <a:pt x="2749622" y="1374811"/>
                  </a:lnTo>
                  <a:cubicBezTo>
                    <a:pt x="2749622" y="1422267"/>
                    <a:pt x="2747218" y="1469160"/>
                    <a:pt x="2742524" y="1515377"/>
                  </a:cubicBezTo>
                  <a:lnTo>
                    <a:pt x="2727216" y="1615683"/>
                  </a:lnTo>
                  <a:lnTo>
                    <a:pt x="2648564" y="1544199"/>
                  </a:lnTo>
                  <a:cubicBezTo>
                    <a:pt x="2580665" y="1488163"/>
                    <a:pt x="2507294" y="1438520"/>
                    <a:pt x="2429373" y="1396191"/>
                  </a:cubicBezTo>
                  <a:lnTo>
                    <a:pt x="2420768" y="1392046"/>
                  </a:lnTo>
                  <a:lnTo>
                    <a:pt x="2309195" y="1338298"/>
                  </a:lnTo>
                  <a:cubicBezTo>
                    <a:pt x="2268076" y="1320906"/>
                    <a:pt x="2225933" y="1305458"/>
                    <a:pt x="2182884" y="1292068"/>
                  </a:cubicBezTo>
                  <a:lnTo>
                    <a:pt x="2097204" y="1270037"/>
                  </a:lnTo>
                  <a:lnTo>
                    <a:pt x="2051129" y="1258190"/>
                  </a:lnTo>
                  <a:cubicBezTo>
                    <a:pt x="1961633" y="1239877"/>
                    <a:pt x="1868968" y="1230259"/>
                    <a:pt x="1774057" y="1230259"/>
                  </a:cubicBezTo>
                  <a:cubicBezTo>
                    <a:pt x="1631691" y="1230259"/>
                    <a:pt x="1494379" y="1251899"/>
                    <a:pt x="1365230" y="1292068"/>
                  </a:cubicBezTo>
                  <a:lnTo>
                    <a:pt x="1250529" y="1334049"/>
                  </a:lnTo>
                  <a:lnTo>
                    <a:pt x="1238919" y="1338298"/>
                  </a:lnTo>
                  <a:cubicBezTo>
                    <a:pt x="827718" y="1512222"/>
                    <a:pt x="518746" y="1880513"/>
                    <a:pt x="427177" y="2327998"/>
                  </a:cubicBezTo>
                  <a:lnTo>
                    <a:pt x="421652" y="2364199"/>
                  </a:lnTo>
                  <a:lnTo>
                    <a:pt x="402673" y="2346949"/>
                  </a:lnTo>
                  <a:cubicBezTo>
                    <a:pt x="153881" y="2098157"/>
                    <a:pt x="0" y="1754455"/>
                    <a:pt x="0" y="1374811"/>
                  </a:cubicBezTo>
                  <a:cubicBezTo>
                    <a:pt x="0" y="710435"/>
                    <a:pt x="471260" y="156127"/>
                    <a:pt x="1097739" y="27931"/>
                  </a:cubicBezTo>
                  <a:lnTo>
                    <a:pt x="1185530" y="14533"/>
                  </a:lnTo>
                  <a:lnTo>
                    <a:pt x="1234245" y="7098"/>
                  </a:lnTo>
                  <a:cubicBezTo>
                    <a:pt x="1280462" y="2404"/>
                    <a:pt x="1327356" y="0"/>
                    <a:pt x="1374811" y="0"/>
                  </a:cubicBezTo>
                  <a:close/>
                </a:path>
              </a:pathLst>
            </a:custGeom>
            <a:solidFill>
              <a:srgbClr val="B58863"/>
            </a:solidFill>
            <a:ln>
              <a:noFill/>
            </a:ln>
            <a:effectLst>
              <a:innerShdw blurRad="381000">
                <a:prstClr val="black">
                  <a:alpha val="50000"/>
                </a:prstClr>
              </a:innerShdw>
            </a:effectLst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E094FC5-6E94-4D5E-A74A-38685018C654}"/>
                </a:ext>
              </a:extLst>
            </p:cNvPr>
            <p:cNvSpPr txBox="1"/>
            <p:nvPr/>
          </p:nvSpPr>
          <p:spPr>
            <a:xfrm>
              <a:off x="5202079" y="1808744"/>
              <a:ext cx="1089179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0" dirty="0">
                  <a:latin typeface="Montserrat Black" pitchFamily="2" charset="-52"/>
                </a:rPr>
                <a:t>01</a:t>
              </a:r>
              <a:endParaRPr lang="ru-RU" sz="5000" dirty="0">
                <a:latin typeface="Montserrat Black" pitchFamily="2" charset="-52"/>
              </a:endParaRPr>
            </a:p>
          </p:txBody>
        </p:sp>
      </p:grp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1096E98E-1FE3-4D84-8CFB-D54693451C92}"/>
              </a:ext>
            </a:extLst>
          </p:cNvPr>
          <p:cNvGrpSpPr/>
          <p:nvPr/>
        </p:nvGrpSpPr>
        <p:grpSpPr>
          <a:xfrm>
            <a:off x="4074477" y="3049159"/>
            <a:ext cx="2021522" cy="2749622"/>
            <a:chOff x="4825536" y="2783446"/>
            <a:chExt cx="2021522" cy="2749622"/>
          </a:xfrm>
        </p:grpSpPr>
        <p:sp>
          <p:nvSpPr>
            <p:cNvPr id="46" name="Полилиния: фигура 45">
              <a:extLst>
                <a:ext uri="{FF2B5EF4-FFF2-40B4-BE49-F238E27FC236}">
                  <a16:creationId xmlns:a16="http://schemas.microsoft.com/office/drawing/2014/main" id="{3F6735C5-3075-45C3-9C16-D4E0E5EEB9AE}"/>
                </a:ext>
              </a:extLst>
            </p:cNvPr>
            <p:cNvSpPr/>
            <p:nvPr/>
          </p:nvSpPr>
          <p:spPr>
            <a:xfrm>
              <a:off x="4825536" y="2783446"/>
              <a:ext cx="2021522" cy="2749622"/>
            </a:xfrm>
            <a:custGeom>
              <a:avLst/>
              <a:gdLst>
                <a:gd name="connsiteX0" fmla="*/ 1374811 w 2021522"/>
                <a:gd name="connsiteY0" fmla="*/ 0 h 2749622"/>
                <a:gd name="connsiteX1" fmla="*/ 1651883 w 2021522"/>
                <a:gd name="connsiteY1" fmla="*/ 27931 h 2749622"/>
                <a:gd name="connsiteX2" fmla="*/ 1697958 w 2021522"/>
                <a:gd name="connsiteY2" fmla="*/ 39778 h 2749622"/>
                <a:gd name="connsiteX3" fmla="*/ 1783638 w 2021522"/>
                <a:gd name="connsiteY3" fmla="*/ 61809 h 2749622"/>
                <a:gd name="connsiteX4" fmla="*/ 1909949 w 2021522"/>
                <a:gd name="connsiteY4" fmla="*/ 108039 h 2749622"/>
                <a:gd name="connsiteX5" fmla="*/ 2021522 w 2021522"/>
                <a:gd name="connsiteY5" fmla="*/ 161787 h 2749622"/>
                <a:gd name="connsiteX6" fmla="*/ 2012916 w 2021522"/>
                <a:gd name="connsiteY6" fmla="*/ 165932 h 2749622"/>
                <a:gd name="connsiteX7" fmla="*/ 1793725 w 2021522"/>
                <a:gd name="connsiteY7" fmla="*/ 313940 h 2749622"/>
                <a:gd name="connsiteX8" fmla="*/ 1715073 w 2021522"/>
                <a:gd name="connsiteY8" fmla="*/ 385424 h 2749622"/>
                <a:gd name="connsiteX9" fmla="*/ 1696094 w 2021522"/>
                <a:gd name="connsiteY9" fmla="*/ 402673 h 2749622"/>
                <a:gd name="connsiteX10" fmla="*/ 1528217 w 2021522"/>
                <a:gd name="connsiteY10" fmla="*/ 606141 h 2749622"/>
                <a:gd name="connsiteX11" fmla="*/ 1497993 w 2021522"/>
                <a:gd name="connsiteY11" fmla="*/ 655892 h 2749622"/>
                <a:gd name="connsiteX12" fmla="*/ 1459353 w 2021522"/>
                <a:gd name="connsiteY12" fmla="*/ 719495 h 2749622"/>
                <a:gd name="connsiteX13" fmla="*/ 1293421 w 2021522"/>
                <a:gd name="connsiteY13" fmla="*/ 1374811 h 2749622"/>
                <a:gd name="connsiteX14" fmla="*/ 1298712 w 2021522"/>
                <a:gd name="connsiteY14" fmla="*/ 1479585 h 2749622"/>
                <a:gd name="connsiteX15" fmla="*/ 1300519 w 2021522"/>
                <a:gd name="connsiteY15" fmla="*/ 1515377 h 2749622"/>
                <a:gd name="connsiteX16" fmla="*/ 2012916 w 2021522"/>
                <a:gd name="connsiteY16" fmla="*/ 2583690 h 2749622"/>
                <a:gd name="connsiteX17" fmla="*/ 2021522 w 2021522"/>
                <a:gd name="connsiteY17" fmla="*/ 2587836 h 2749622"/>
                <a:gd name="connsiteX18" fmla="*/ 1909949 w 2021522"/>
                <a:gd name="connsiteY18" fmla="*/ 2641583 h 2749622"/>
                <a:gd name="connsiteX19" fmla="*/ 1374811 w 2021522"/>
                <a:gd name="connsiteY19" fmla="*/ 2749622 h 2749622"/>
                <a:gd name="connsiteX20" fmla="*/ 0 w 2021522"/>
                <a:gd name="connsiteY20" fmla="*/ 1374811 h 2749622"/>
                <a:gd name="connsiteX21" fmla="*/ 7098 w 2021522"/>
                <a:gd name="connsiteY21" fmla="*/ 1234245 h 2749622"/>
                <a:gd name="connsiteX22" fmla="*/ 22406 w 2021522"/>
                <a:gd name="connsiteY22" fmla="*/ 1133940 h 2749622"/>
                <a:gd name="connsiteX23" fmla="*/ 27931 w 2021522"/>
                <a:gd name="connsiteY23" fmla="*/ 1097739 h 2749622"/>
                <a:gd name="connsiteX24" fmla="*/ 839673 w 2021522"/>
                <a:gd name="connsiteY24" fmla="*/ 108039 h 2749622"/>
                <a:gd name="connsiteX25" fmla="*/ 851283 w 2021522"/>
                <a:gd name="connsiteY25" fmla="*/ 103790 h 2749622"/>
                <a:gd name="connsiteX26" fmla="*/ 965984 w 2021522"/>
                <a:gd name="connsiteY26" fmla="*/ 61809 h 2749622"/>
                <a:gd name="connsiteX27" fmla="*/ 1374811 w 2021522"/>
                <a:gd name="connsiteY27" fmla="*/ 0 h 2749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021522" h="2749622">
                  <a:moveTo>
                    <a:pt x="1374811" y="0"/>
                  </a:moveTo>
                  <a:cubicBezTo>
                    <a:pt x="1469722" y="0"/>
                    <a:pt x="1562387" y="9618"/>
                    <a:pt x="1651883" y="27931"/>
                  </a:cubicBezTo>
                  <a:lnTo>
                    <a:pt x="1697958" y="39778"/>
                  </a:lnTo>
                  <a:lnTo>
                    <a:pt x="1783638" y="61809"/>
                  </a:lnTo>
                  <a:cubicBezTo>
                    <a:pt x="1826687" y="75199"/>
                    <a:pt x="1868830" y="90647"/>
                    <a:pt x="1909949" y="108039"/>
                  </a:cubicBezTo>
                  <a:lnTo>
                    <a:pt x="2021522" y="161787"/>
                  </a:lnTo>
                  <a:lnTo>
                    <a:pt x="2012916" y="165932"/>
                  </a:lnTo>
                  <a:cubicBezTo>
                    <a:pt x="1934995" y="208261"/>
                    <a:pt x="1861624" y="257904"/>
                    <a:pt x="1793725" y="313940"/>
                  </a:cubicBezTo>
                  <a:lnTo>
                    <a:pt x="1715073" y="385424"/>
                  </a:lnTo>
                  <a:lnTo>
                    <a:pt x="1696094" y="402673"/>
                  </a:lnTo>
                  <a:cubicBezTo>
                    <a:pt x="1633896" y="464871"/>
                    <a:pt x="1577630" y="533001"/>
                    <a:pt x="1528217" y="606141"/>
                  </a:cubicBezTo>
                  <a:lnTo>
                    <a:pt x="1497993" y="655892"/>
                  </a:lnTo>
                  <a:lnTo>
                    <a:pt x="1459353" y="719495"/>
                  </a:lnTo>
                  <a:cubicBezTo>
                    <a:pt x="1353531" y="914296"/>
                    <a:pt x="1293421" y="1137534"/>
                    <a:pt x="1293421" y="1374811"/>
                  </a:cubicBezTo>
                  <a:lnTo>
                    <a:pt x="1298712" y="1479585"/>
                  </a:lnTo>
                  <a:lnTo>
                    <a:pt x="1300519" y="1515377"/>
                  </a:lnTo>
                  <a:cubicBezTo>
                    <a:pt x="1347455" y="1977549"/>
                    <a:pt x="1623313" y="2372045"/>
                    <a:pt x="2012916" y="2583690"/>
                  </a:cubicBezTo>
                  <a:lnTo>
                    <a:pt x="2021522" y="2587836"/>
                  </a:lnTo>
                  <a:lnTo>
                    <a:pt x="1909949" y="2641583"/>
                  </a:lnTo>
                  <a:cubicBezTo>
                    <a:pt x="1745470" y="2711152"/>
                    <a:pt x="1564633" y="2749622"/>
                    <a:pt x="1374811" y="2749622"/>
                  </a:cubicBezTo>
                  <a:cubicBezTo>
                    <a:pt x="615524" y="2749622"/>
                    <a:pt x="0" y="2134098"/>
                    <a:pt x="0" y="1374811"/>
                  </a:cubicBezTo>
                  <a:cubicBezTo>
                    <a:pt x="0" y="1327356"/>
                    <a:pt x="2404" y="1280462"/>
                    <a:pt x="7098" y="1234245"/>
                  </a:cubicBezTo>
                  <a:lnTo>
                    <a:pt x="22406" y="1133940"/>
                  </a:lnTo>
                  <a:lnTo>
                    <a:pt x="27931" y="1097739"/>
                  </a:lnTo>
                  <a:cubicBezTo>
                    <a:pt x="119500" y="650254"/>
                    <a:pt x="428472" y="281963"/>
                    <a:pt x="839673" y="108039"/>
                  </a:cubicBezTo>
                  <a:lnTo>
                    <a:pt x="851283" y="103790"/>
                  </a:lnTo>
                  <a:lnTo>
                    <a:pt x="965984" y="61809"/>
                  </a:lnTo>
                  <a:cubicBezTo>
                    <a:pt x="1095133" y="21640"/>
                    <a:pt x="1232445" y="0"/>
                    <a:pt x="1374811" y="0"/>
                  </a:cubicBezTo>
                  <a:close/>
                </a:path>
              </a:pathLst>
            </a:custGeom>
            <a:solidFill>
              <a:srgbClr val="BE9570"/>
            </a:solidFill>
            <a:ln>
              <a:noFill/>
            </a:ln>
            <a:effectLst>
              <a:innerShdw blurRad="381000">
                <a:prstClr val="black">
                  <a:alpha val="50000"/>
                </a:prstClr>
              </a:innerShdw>
            </a:effectLst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59D176D2-CF37-4F97-85FA-8476A2CDBFB0}"/>
                </a:ext>
              </a:extLst>
            </p:cNvPr>
            <p:cNvSpPr txBox="1"/>
            <p:nvPr/>
          </p:nvSpPr>
          <p:spPr>
            <a:xfrm>
              <a:off x="5020689" y="3784152"/>
              <a:ext cx="1270569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0" dirty="0">
                  <a:latin typeface="Montserrat Black" pitchFamily="2" charset="-52"/>
                </a:rPr>
                <a:t>02</a:t>
              </a:r>
              <a:endParaRPr lang="ru-RU" sz="5000" dirty="0">
                <a:latin typeface="Montserrat Black" pitchFamily="2" charset="-52"/>
              </a:endParaRPr>
            </a:p>
          </p:txBody>
        </p:sp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385BEFF5-A238-4D16-B8EB-532E893BCC11}"/>
              </a:ext>
            </a:extLst>
          </p:cNvPr>
          <p:cNvGrpSpPr/>
          <p:nvPr/>
        </p:nvGrpSpPr>
        <p:grpSpPr>
          <a:xfrm>
            <a:off x="5367898" y="3434582"/>
            <a:ext cx="2749622" cy="2364198"/>
            <a:chOff x="6118957" y="3168869"/>
            <a:chExt cx="2749622" cy="2364198"/>
          </a:xfrm>
        </p:grpSpPr>
        <p:sp>
          <p:nvSpPr>
            <p:cNvPr id="45" name="Полилиния: фигура 44">
              <a:extLst>
                <a:ext uri="{FF2B5EF4-FFF2-40B4-BE49-F238E27FC236}">
                  <a16:creationId xmlns:a16="http://schemas.microsoft.com/office/drawing/2014/main" id="{CAB5F76A-E5B1-4B02-8550-00595657DFBD}"/>
                </a:ext>
              </a:extLst>
            </p:cNvPr>
            <p:cNvSpPr/>
            <p:nvPr/>
          </p:nvSpPr>
          <p:spPr>
            <a:xfrm>
              <a:off x="6118957" y="3168869"/>
              <a:ext cx="2749622" cy="2364198"/>
            </a:xfrm>
            <a:custGeom>
              <a:avLst/>
              <a:gdLst>
                <a:gd name="connsiteX0" fmla="*/ 421652 w 2749622"/>
                <a:gd name="connsiteY0" fmla="*/ 0 h 2364198"/>
                <a:gd name="connsiteX1" fmla="*/ 427177 w 2749622"/>
                <a:gd name="connsiteY1" fmla="*/ 36200 h 2364198"/>
                <a:gd name="connsiteX2" fmla="*/ 507285 w 2749622"/>
                <a:gd name="connsiteY2" fmla="*/ 294266 h 2364198"/>
                <a:gd name="connsiteX3" fmla="*/ 538819 w 2749622"/>
                <a:gd name="connsiteY3" fmla="*/ 359725 h 2364198"/>
                <a:gd name="connsiteX4" fmla="*/ 565178 w 2749622"/>
                <a:gd name="connsiteY4" fmla="*/ 414444 h 2364198"/>
                <a:gd name="connsiteX5" fmla="*/ 713186 w 2749622"/>
                <a:gd name="connsiteY5" fmla="*/ 633635 h 2364198"/>
                <a:gd name="connsiteX6" fmla="*/ 728101 w 2749622"/>
                <a:gd name="connsiteY6" fmla="*/ 650045 h 2364198"/>
                <a:gd name="connsiteX7" fmla="*/ 801919 w 2749622"/>
                <a:gd name="connsiteY7" fmla="*/ 731266 h 2364198"/>
                <a:gd name="connsiteX8" fmla="*/ 1365230 w 2749622"/>
                <a:gd name="connsiteY8" fmla="*/ 1072130 h 2364198"/>
                <a:gd name="connsiteX9" fmla="*/ 1450911 w 2749622"/>
                <a:gd name="connsiteY9" fmla="*/ 1094161 h 2364198"/>
                <a:gd name="connsiteX10" fmla="*/ 1496985 w 2749622"/>
                <a:gd name="connsiteY10" fmla="*/ 1106008 h 2364198"/>
                <a:gd name="connsiteX11" fmla="*/ 1774057 w 2749622"/>
                <a:gd name="connsiteY11" fmla="*/ 1133939 h 2364198"/>
                <a:gd name="connsiteX12" fmla="*/ 2648564 w 2749622"/>
                <a:gd name="connsiteY12" fmla="*/ 819999 h 2364198"/>
                <a:gd name="connsiteX13" fmla="*/ 2727216 w 2749622"/>
                <a:gd name="connsiteY13" fmla="*/ 748516 h 2364198"/>
                <a:gd name="connsiteX14" fmla="*/ 2742524 w 2749622"/>
                <a:gd name="connsiteY14" fmla="*/ 848821 h 2364198"/>
                <a:gd name="connsiteX15" fmla="*/ 2749622 w 2749622"/>
                <a:gd name="connsiteY15" fmla="*/ 989387 h 2364198"/>
                <a:gd name="connsiteX16" fmla="*/ 1374811 w 2749622"/>
                <a:gd name="connsiteY16" fmla="*/ 2364198 h 2364198"/>
                <a:gd name="connsiteX17" fmla="*/ 839673 w 2749622"/>
                <a:gd name="connsiteY17" fmla="*/ 2256159 h 2364198"/>
                <a:gd name="connsiteX18" fmla="*/ 728101 w 2749622"/>
                <a:gd name="connsiteY18" fmla="*/ 2202412 h 2364198"/>
                <a:gd name="connsiteX19" fmla="*/ 719495 w 2749622"/>
                <a:gd name="connsiteY19" fmla="*/ 2198266 h 2364198"/>
                <a:gd name="connsiteX20" fmla="*/ 7098 w 2749622"/>
                <a:gd name="connsiteY20" fmla="*/ 1129953 h 2364198"/>
                <a:gd name="connsiteX21" fmla="*/ 5291 w 2749622"/>
                <a:gd name="connsiteY21" fmla="*/ 1094161 h 2364198"/>
                <a:gd name="connsiteX22" fmla="*/ 0 w 2749622"/>
                <a:gd name="connsiteY22" fmla="*/ 989387 h 2364198"/>
                <a:gd name="connsiteX23" fmla="*/ 165932 w 2749622"/>
                <a:gd name="connsiteY23" fmla="*/ 334071 h 2364198"/>
                <a:gd name="connsiteX24" fmla="*/ 204572 w 2749622"/>
                <a:gd name="connsiteY24" fmla="*/ 270468 h 2364198"/>
                <a:gd name="connsiteX25" fmla="*/ 234796 w 2749622"/>
                <a:gd name="connsiteY25" fmla="*/ 220717 h 2364198"/>
                <a:gd name="connsiteX26" fmla="*/ 402673 w 2749622"/>
                <a:gd name="connsiteY26" fmla="*/ 17249 h 2364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749622" h="2364198">
                  <a:moveTo>
                    <a:pt x="421652" y="0"/>
                  </a:moveTo>
                  <a:lnTo>
                    <a:pt x="427177" y="36200"/>
                  </a:lnTo>
                  <a:cubicBezTo>
                    <a:pt x="445491" y="125697"/>
                    <a:pt x="472501" y="212026"/>
                    <a:pt x="507285" y="294266"/>
                  </a:cubicBezTo>
                  <a:lnTo>
                    <a:pt x="538819" y="359725"/>
                  </a:lnTo>
                  <a:lnTo>
                    <a:pt x="565178" y="414444"/>
                  </a:lnTo>
                  <a:cubicBezTo>
                    <a:pt x="607508" y="492365"/>
                    <a:pt x="657151" y="565736"/>
                    <a:pt x="713186" y="633635"/>
                  </a:cubicBezTo>
                  <a:lnTo>
                    <a:pt x="728101" y="650045"/>
                  </a:lnTo>
                  <a:lnTo>
                    <a:pt x="801919" y="731266"/>
                  </a:lnTo>
                  <a:cubicBezTo>
                    <a:pt x="957414" y="886761"/>
                    <a:pt x="1149984" y="1005182"/>
                    <a:pt x="1365230" y="1072130"/>
                  </a:cubicBezTo>
                  <a:lnTo>
                    <a:pt x="1450911" y="1094161"/>
                  </a:lnTo>
                  <a:lnTo>
                    <a:pt x="1496985" y="1106008"/>
                  </a:lnTo>
                  <a:cubicBezTo>
                    <a:pt x="1586482" y="1124322"/>
                    <a:pt x="1679146" y="1133939"/>
                    <a:pt x="1774057" y="1133939"/>
                  </a:cubicBezTo>
                  <a:cubicBezTo>
                    <a:pt x="2106245" y="1133939"/>
                    <a:pt x="2410916" y="1016124"/>
                    <a:pt x="2648564" y="819999"/>
                  </a:cubicBezTo>
                  <a:lnTo>
                    <a:pt x="2727216" y="748516"/>
                  </a:lnTo>
                  <a:lnTo>
                    <a:pt x="2742524" y="848821"/>
                  </a:lnTo>
                  <a:cubicBezTo>
                    <a:pt x="2747218" y="895038"/>
                    <a:pt x="2749622" y="941932"/>
                    <a:pt x="2749622" y="989387"/>
                  </a:cubicBezTo>
                  <a:cubicBezTo>
                    <a:pt x="2749622" y="1748674"/>
                    <a:pt x="2134098" y="2364198"/>
                    <a:pt x="1374811" y="2364198"/>
                  </a:cubicBezTo>
                  <a:cubicBezTo>
                    <a:pt x="1184989" y="2364198"/>
                    <a:pt x="1004153" y="2325728"/>
                    <a:pt x="839673" y="2256159"/>
                  </a:cubicBezTo>
                  <a:lnTo>
                    <a:pt x="728101" y="2202412"/>
                  </a:lnTo>
                  <a:lnTo>
                    <a:pt x="719495" y="2198266"/>
                  </a:lnTo>
                  <a:cubicBezTo>
                    <a:pt x="329892" y="1986621"/>
                    <a:pt x="54034" y="1592125"/>
                    <a:pt x="7098" y="1129953"/>
                  </a:cubicBezTo>
                  <a:lnTo>
                    <a:pt x="5291" y="1094161"/>
                  </a:lnTo>
                  <a:lnTo>
                    <a:pt x="0" y="989387"/>
                  </a:lnTo>
                  <a:cubicBezTo>
                    <a:pt x="0" y="752110"/>
                    <a:pt x="60110" y="528872"/>
                    <a:pt x="165932" y="334071"/>
                  </a:cubicBezTo>
                  <a:lnTo>
                    <a:pt x="204572" y="270468"/>
                  </a:lnTo>
                  <a:lnTo>
                    <a:pt x="234796" y="220717"/>
                  </a:lnTo>
                  <a:cubicBezTo>
                    <a:pt x="284209" y="147577"/>
                    <a:pt x="340475" y="79447"/>
                    <a:pt x="402673" y="17249"/>
                  </a:cubicBezTo>
                  <a:close/>
                </a:path>
              </a:pathLst>
            </a:custGeom>
            <a:solidFill>
              <a:srgbClr val="C9A581"/>
            </a:solidFill>
            <a:ln>
              <a:noFill/>
            </a:ln>
            <a:effectLst>
              <a:innerShdw blurRad="381000">
                <a:prstClr val="black">
                  <a:alpha val="50000"/>
                </a:prstClr>
              </a:innerShdw>
            </a:effectLst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95BB348-6A93-4F23-B629-FBD6D29661C6}"/>
                </a:ext>
              </a:extLst>
            </p:cNvPr>
            <p:cNvSpPr txBox="1"/>
            <p:nvPr/>
          </p:nvSpPr>
          <p:spPr>
            <a:xfrm>
              <a:off x="6916845" y="4461947"/>
              <a:ext cx="1270569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0" dirty="0">
                  <a:latin typeface="Montserrat Black" pitchFamily="2" charset="-52"/>
                </a:rPr>
                <a:t>03</a:t>
              </a:r>
              <a:endParaRPr lang="ru-RU" sz="5000" dirty="0">
                <a:latin typeface="Montserrat Black" pitchFamily="2" charset="-52"/>
              </a:endParaRPr>
            </a:p>
          </p:txBody>
        </p:sp>
      </p:grpSp>
      <p:grpSp>
        <p:nvGrpSpPr>
          <p:cNvPr id="47" name="Группа 46">
            <a:extLst>
              <a:ext uri="{FF2B5EF4-FFF2-40B4-BE49-F238E27FC236}">
                <a16:creationId xmlns:a16="http://schemas.microsoft.com/office/drawing/2014/main" id="{830CFC5D-7F5F-4E70-837D-274113C3B250}"/>
              </a:ext>
            </a:extLst>
          </p:cNvPr>
          <p:cNvGrpSpPr/>
          <p:nvPr/>
        </p:nvGrpSpPr>
        <p:grpSpPr>
          <a:xfrm>
            <a:off x="5906718" y="1833433"/>
            <a:ext cx="2610049" cy="2735089"/>
            <a:chOff x="6657777" y="1567720"/>
            <a:chExt cx="2610049" cy="2735089"/>
          </a:xfrm>
        </p:grpSpPr>
        <p:sp>
          <p:nvSpPr>
            <p:cNvPr id="44" name="Полилиния: фигура 43">
              <a:extLst>
                <a:ext uri="{FF2B5EF4-FFF2-40B4-BE49-F238E27FC236}">
                  <a16:creationId xmlns:a16="http://schemas.microsoft.com/office/drawing/2014/main" id="{F4DC05FB-DF8F-449F-AB4B-426EE0824F11}"/>
                </a:ext>
              </a:extLst>
            </p:cNvPr>
            <p:cNvSpPr/>
            <p:nvPr/>
          </p:nvSpPr>
          <p:spPr>
            <a:xfrm>
              <a:off x="6657777" y="1567720"/>
              <a:ext cx="2610049" cy="2735089"/>
            </a:xfrm>
            <a:custGeom>
              <a:avLst/>
              <a:gdLst>
                <a:gd name="connsiteX0" fmla="*/ 1424521 w 2610049"/>
                <a:gd name="connsiteY0" fmla="*/ 0 h 2735089"/>
                <a:gd name="connsiteX1" fmla="*/ 1512310 w 2610049"/>
                <a:gd name="connsiteY1" fmla="*/ 13398 h 2735089"/>
                <a:gd name="connsiteX2" fmla="*/ 2610049 w 2610049"/>
                <a:gd name="connsiteY2" fmla="*/ 1360278 h 2735089"/>
                <a:gd name="connsiteX3" fmla="*/ 2207376 w 2610049"/>
                <a:gd name="connsiteY3" fmla="*/ 2332416 h 2735089"/>
                <a:gd name="connsiteX4" fmla="*/ 2188397 w 2610049"/>
                <a:gd name="connsiteY4" fmla="*/ 2349666 h 2735089"/>
                <a:gd name="connsiteX5" fmla="*/ 2109745 w 2610049"/>
                <a:gd name="connsiteY5" fmla="*/ 2421149 h 2735089"/>
                <a:gd name="connsiteX6" fmla="*/ 1235238 w 2610049"/>
                <a:gd name="connsiteY6" fmla="*/ 2735089 h 2735089"/>
                <a:gd name="connsiteX7" fmla="*/ 958166 w 2610049"/>
                <a:gd name="connsiteY7" fmla="*/ 2707158 h 2735089"/>
                <a:gd name="connsiteX8" fmla="*/ 912092 w 2610049"/>
                <a:gd name="connsiteY8" fmla="*/ 2695311 h 2735089"/>
                <a:gd name="connsiteX9" fmla="*/ 826411 w 2610049"/>
                <a:gd name="connsiteY9" fmla="*/ 2673280 h 2735089"/>
                <a:gd name="connsiteX10" fmla="*/ 263100 w 2610049"/>
                <a:gd name="connsiteY10" fmla="*/ 2332416 h 2735089"/>
                <a:gd name="connsiteX11" fmla="*/ 189282 w 2610049"/>
                <a:gd name="connsiteY11" fmla="*/ 2251195 h 2735089"/>
                <a:gd name="connsiteX12" fmla="*/ 174367 w 2610049"/>
                <a:gd name="connsiteY12" fmla="*/ 2234785 h 2735089"/>
                <a:gd name="connsiteX13" fmla="*/ 26359 w 2610049"/>
                <a:gd name="connsiteY13" fmla="*/ 2015594 h 2735089"/>
                <a:gd name="connsiteX14" fmla="*/ 0 w 2610049"/>
                <a:gd name="connsiteY14" fmla="*/ 1960875 h 2735089"/>
                <a:gd name="connsiteX15" fmla="*/ 48716 w 2610049"/>
                <a:gd name="connsiteY15" fmla="*/ 1968310 h 2735089"/>
                <a:gd name="connsiteX16" fmla="*/ 189282 w 2610049"/>
                <a:gd name="connsiteY16" fmla="*/ 1975408 h 2735089"/>
                <a:gd name="connsiteX17" fmla="*/ 329848 w 2610049"/>
                <a:gd name="connsiteY17" fmla="*/ 1968310 h 2735089"/>
                <a:gd name="connsiteX18" fmla="*/ 378564 w 2610049"/>
                <a:gd name="connsiteY18" fmla="*/ 1960875 h 2735089"/>
                <a:gd name="connsiteX19" fmla="*/ 466354 w 2610049"/>
                <a:gd name="connsiteY19" fmla="*/ 1947477 h 2735089"/>
                <a:gd name="connsiteX20" fmla="*/ 598109 w 2610049"/>
                <a:gd name="connsiteY20" fmla="*/ 1913599 h 2735089"/>
                <a:gd name="connsiteX21" fmla="*/ 712811 w 2610049"/>
                <a:gd name="connsiteY21" fmla="*/ 1871618 h 2735089"/>
                <a:gd name="connsiteX22" fmla="*/ 724420 w 2610049"/>
                <a:gd name="connsiteY22" fmla="*/ 1867369 h 2735089"/>
                <a:gd name="connsiteX23" fmla="*/ 1329297 w 2610049"/>
                <a:gd name="connsiteY23" fmla="*/ 1369267 h 2735089"/>
                <a:gd name="connsiteX24" fmla="*/ 1359522 w 2610049"/>
                <a:gd name="connsiteY24" fmla="*/ 1319516 h 2735089"/>
                <a:gd name="connsiteX25" fmla="*/ 1398161 w 2610049"/>
                <a:gd name="connsiteY25" fmla="*/ 1255913 h 2735089"/>
                <a:gd name="connsiteX26" fmla="*/ 1564093 w 2610049"/>
                <a:gd name="connsiteY26" fmla="*/ 600597 h 2735089"/>
                <a:gd name="connsiteX27" fmla="*/ 1456054 w 2610049"/>
                <a:gd name="connsiteY27" fmla="*/ 65459 h 2735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610049" h="2735089">
                  <a:moveTo>
                    <a:pt x="1424521" y="0"/>
                  </a:moveTo>
                  <a:lnTo>
                    <a:pt x="1512310" y="13398"/>
                  </a:lnTo>
                  <a:cubicBezTo>
                    <a:pt x="2138788" y="141594"/>
                    <a:pt x="2610049" y="695902"/>
                    <a:pt x="2610049" y="1360278"/>
                  </a:cubicBezTo>
                  <a:cubicBezTo>
                    <a:pt x="2610049" y="1739922"/>
                    <a:pt x="2456168" y="2083624"/>
                    <a:pt x="2207376" y="2332416"/>
                  </a:cubicBezTo>
                  <a:lnTo>
                    <a:pt x="2188397" y="2349666"/>
                  </a:lnTo>
                  <a:lnTo>
                    <a:pt x="2109745" y="2421149"/>
                  </a:lnTo>
                  <a:cubicBezTo>
                    <a:pt x="1872097" y="2617274"/>
                    <a:pt x="1567426" y="2735089"/>
                    <a:pt x="1235238" y="2735089"/>
                  </a:cubicBezTo>
                  <a:cubicBezTo>
                    <a:pt x="1140327" y="2735089"/>
                    <a:pt x="1047663" y="2725472"/>
                    <a:pt x="958166" y="2707158"/>
                  </a:cubicBezTo>
                  <a:lnTo>
                    <a:pt x="912092" y="2695311"/>
                  </a:lnTo>
                  <a:lnTo>
                    <a:pt x="826411" y="2673280"/>
                  </a:lnTo>
                  <a:cubicBezTo>
                    <a:pt x="611165" y="2606332"/>
                    <a:pt x="418595" y="2487911"/>
                    <a:pt x="263100" y="2332416"/>
                  </a:cubicBezTo>
                  <a:lnTo>
                    <a:pt x="189282" y="2251195"/>
                  </a:lnTo>
                  <a:lnTo>
                    <a:pt x="174367" y="2234785"/>
                  </a:lnTo>
                  <a:cubicBezTo>
                    <a:pt x="118332" y="2166886"/>
                    <a:pt x="68689" y="2093515"/>
                    <a:pt x="26359" y="2015594"/>
                  </a:cubicBezTo>
                  <a:lnTo>
                    <a:pt x="0" y="1960875"/>
                  </a:lnTo>
                  <a:lnTo>
                    <a:pt x="48716" y="1968310"/>
                  </a:lnTo>
                  <a:cubicBezTo>
                    <a:pt x="94933" y="1973004"/>
                    <a:pt x="141827" y="1975408"/>
                    <a:pt x="189282" y="1975408"/>
                  </a:cubicBezTo>
                  <a:cubicBezTo>
                    <a:pt x="236738" y="1975408"/>
                    <a:pt x="283632" y="1973004"/>
                    <a:pt x="329848" y="1968310"/>
                  </a:cubicBezTo>
                  <a:lnTo>
                    <a:pt x="378564" y="1960875"/>
                  </a:lnTo>
                  <a:lnTo>
                    <a:pt x="466354" y="1947477"/>
                  </a:lnTo>
                  <a:cubicBezTo>
                    <a:pt x="511103" y="1938320"/>
                    <a:pt x="555060" y="1926989"/>
                    <a:pt x="598109" y="1913599"/>
                  </a:cubicBezTo>
                  <a:lnTo>
                    <a:pt x="712811" y="1871618"/>
                  </a:lnTo>
                  <a:lnTo>
                    <a:pt x="724420" y="1867369"/>
                  </a:lnTo>
                  <a:cubicBezTo>
                    <a:pt x="971141" y="1763015"/>
                    <a:pt x="1181059" y="1588688"/>
                    <a:pt x="1329297" y="1369267"/>
                  </a:cubicBezTo>
                  <a:lnTo>
                    <a:pt x="1359522" y="1319516"/>
                  </a:lnTo>
                  <a:lnTo>
                    <a:pt x="1398161" y="1255913"/>
                  </a:lnTo>
                  <a:cubicBezTo>
                    <a:pt x="1503983" y="1061112"/>
                    <a:pt x="1564093" y="837874"/>
                    <a:pt x="1564093" y="600597"/>
                  </a:cubicBezTo>
                  <a:cubicBezTo>
                    <a:pt x="1564093" y="410775"/>
                    <a:pt x="1525623" y="229939"/>
                    <a:pt x="1456054" y="65459"/>
                  </a:cubicBezTo>
                  <a:close/>
                </a:path>
              </a:pathLst>
            </a:custGeom>
            <a:solidFill>
              <a:srgbClr val="D4B593"/>
            </a:solidFill>
            <a:ln>
              <a:noFill/>
            </a:ln>
            <a:effectLst>
              <a:innerShdw blurRad="381000">
                <a:prstClr val="black">
                  <a:alpha val="50000"/>
                </a:prstClr>
              </a:innerShdw>
            </a:effectLst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2B5FE1CD-5BCE-4D5E-89E0-00124B937E90}"/>
                </a:ext>
              </a:extLst>
            </p:cNvPr>
            <p:cNvSpPr txBox="1"/>
            <p:nvPr/>
          </p:nvSpPr>
          <p:spPr>
            <a:xfrm>
              <a:off x="7887278" y="2998113"/>
              <a:ext cx="1270569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0" dirty="0">
                  <a:latin typeface="Montserrat Black" pitchFamily="2" charset="-52"/>
                </a:rPr>
                <a:t>04</a:t>
              </a:r>
              <a:endParaRPr lang="ru-RU" sz="5000" dirty="0">
                <a:latin typeface="Montserrat Black" pitchFamily="2" charset="-52"/>
              </a:endParaRPr>
            </a:p>
          </p:txBody>
        </p:sp>
      </p:grpSp>
      <p:grpSp>
        <p:nvGrpSpPr>
          <p:cNvPr id="17" name="Группа 16">
            <a:extLst>
              <a:ext uri="{FF2B5EF4-FFF2-40B4-BE49-F238E27FC236}">
                <a16:creationId xmlns:a16="http://schemas.microsoft.com/office/drawing/2014/main" id="{5352D945-1EA6-475F-9D08-F1F6815AC64D}"/>
              </a:ext>
            </a:extLst>
          </p:cNvPr>
          <p:cNvGrpSpPr/>
          <p:nvPr/>
        </p:nvGrpSpPr>
        <p:grpSpPr>
          <a:xfrm>
            <a:off x="4860762" y="1059219"/>
            <a:ext cx="2610049" cy="2735089"/>
            <a:chOff x="5611821" y="793506"/>
            <a:chExt cx="2610049" cy="2735089"/>
          </a:xfrm>
        </p:grpSpPr>
        <p:sp>
          <p:nvSpPr>
            <p:cNvPr id="43" name="Полилиния: фигура 42">
              <a:extLst>
                <a:ext uri="{FF2B5EF4-FFF2-40B4-BE49-F238E27FC236}">
                  <a16:creationId xmlns:a16="http://schemas.microsoft.com/office/drawing/2014/main" id="{F96799D3-76DA-4A55-B237-8AE60291A030}"/>
                </a:ext>
              </a:extLst>
            </p:cNvPr>
            <p:cNvSpPr/>
            <p:nvPr/>
          </p:nvSpPr>
          <p:spPr>
            <a:xfrm>
              <a:off x="5611821" y="793506"/>
              <a:ext cx="2610049" cy="2735089"/>
            </a:xfrm>
            <a:custGeom>
              <a:avLst/>
              <a:gdLst>
                <a:gd name="connsiteX0" fmla="*/ 1235238 w 2610049"/>
                <a:gd name="connsiteY0" fmla="*/ 0 h 2735089"/>
                <a:gd name="connsiteX1" fmla="*/ 2444117 w 2610049"/>
                <a:gd name="connsiteY1" fmla="*/ 719495 h 2735089"/>
                <a:gd name="connsiteX2" fmla="*/ 2470477 w 2610049"/>
                <a:gd name="connsiteY2" fmla="*/ 774214 h 2735089"/>
                <a:gd name="connsiteX3" fmla="*/ 2502010 w 2610049"/>
                <a:gd name="connsiteY3" fmla="*/ 839673 h 2735089"/>
                <a:gd name="connsiteX4" fmla="*/ 2610049 w 2610049"/>
                <a:gd name="connsiteY4" fmla="*/ 1374811 h 2735089"/>
                <a:gd name="connsiteX5" fmla="*/ 2444117 w 2610049"/>
                <a:gd name="connsiteY5" fmla="*/ 2030127 h 2735089"/>
                <a:gd name="connsiteX6" fmla="*/ 2405478 w 2610049"/>
                <a:gd name="connsiteY6" fmla="*/ 2093730 h 2735089"/>
                <a:gd name="connsiteX7" fmla="*/ 2375253 w 2610049"/>
                <a:gd name="connsiteY7" fmla="*/ 2143481 h 2735089"/>
                <a:gd name="connsiteX8" fmla="*/ 1770376 w 2610049"/>
                <a:gd name="connsiteY8" fmla="*/ 2641583 h 2735089"/>
                <a:gd name="connsiteX9" fmla="*/ 1758767 w 2610049"/>
                <a:gd name="connsiteY9" fmla="*/ 2645832 h 2735089"/>
                <a:gd name="connsiteX10" fmla="*/ 1644065 w 2610049"/>
                <a:gd name="connsiteY10" fmla="*/ 2687813 h 2735089"/>
                <a:gd name="connsiteX11" fmla="*/ 1512310 w 2610049"/>
                <a:gd name="connsiteY11" fmla="*/ 2721691 h 2735089"/>
                <a:gd name="connsiteX12" fmla="*/ 1424520 w 2610049"/>
                <a:gd name="connsiteY12" fmla="*/ 2735089 h 2735089"/>
                <a:gd name="connsiteX13" fmla="*/ 1456053 w 2610049"/>
                <a:gd name="connsiteY13" fmla="*/ 2669630 h 2735089"/>
                <a:gd name="connsiteX14" fmla="*/ 1536161 w 2610049"/>
                <a:gd name="connsiteY14" fmla="*/ 2411564 h 2735089"/>
                <a:gd name="connsiteX15" fmla="*/ 1541686 w 2610049"/>
                <a:gd name="connsiteY15" fmla="*/ 2375364 h 2735089"/>
                <a:gd name="connsiteX16" fmla="*/ 1556994 w 2610049"/>
                <a:gd name="connsiteY16" fmla="*/ 2275058 h 2735089"/>
                <a:gd name="connsiteX17" fmla="*/ 1564092 w 2610049"/>
                <a:gd name="connsiteY17" fmla="*/ 2134492 h 2735089"/>
                <a:gd name="connsiteX18" fmla="*/ 1558802 w 2610049"/>
                <a:gd name="connsiteY18" fmla="*/ 2029718 h 2735089"/>
                <a:gd name="connsiteX19" fmla="*/ 1556994 w 2610049"/>
                <a:gd name="connsiteY19" fmla="*/ 1993926 h 2735089"/>
                <a:gd name="connsiteX20" fmla="*/ 1250152 w 2610049"/>
                <a:gd name="connsiteY20" fmla="*/ 1259985 h 2735089"/>
                <a:gd name="connsiteX21" fmla="*/ 1235238 w 2610049"/>
                <a:gd name="connsiteY21" fmla="*/ 1243575 h 2735089"/>
                <a:gd name="connsiteX22" fmla="*/ 1161419 w 2610049"/>
                <a:gd name="connsiteY22" fmla="*/ 1162354 h 2735089"/>
                <a:gd name="connsiteX23" fmla="*/ 189281 w 2610049"/>
                <a:gd name="connsiteY23" fmla="*/ 759681 h 2735089"/>
                <a:gd name="connsiteX24" fmla="*/ 48715 w 2610049"/>
                <a:gd name="connsiteY24" fmla="*/ 766779 h 2735089"/>
                <a:gd name="connsiteX25" fmla="*/ 0 w 2610049"/>
                <a:gd name="connsiteY25" fmla="*/ 774214 h 2735089"/>
                <a:gd name="connsiteX26" fmla="*/ 26359 w 2610049"/>
                <a:gd name="connsiteY26" fmla="*/ 719495 h 2735089"/>
                <a:gd name="connsiteX27" fmla="*/ 1235238 w 2610049"/>
                <a:gd name="connsiteY27" fmla="*/ 0 h 2735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610049" h="2735089">
                  <a:moveTo>
                    <a:pt x="1235238" y="0"/>
                  </a:moveTo>
                  <a:cubicBezTo>
                    <a:pt x="1757248" y="0"/>
                    <a:pt x="2211307" y="290931"/>
                    <a:pt x="2444117" y="719495"/>
                  </a:cubicBezTo>
                  <a:lnTo>
                    <a:pt x="2470477" y="774214"/>
                  </a:lnTo>
                  <a:lnTo>
                    <a:pt x="2502010" y="839673"/>
                  </a:lnTo>
                  <a:cubicBezTo>
                    <a:pt x="2571579" y="1004153"/>
                    <a:pt x="2610049" y="1184989"/>
                    <a:pt x="2610049" y="1374811"/>
                  </a:cubicBezTo>
                  <a:cubicBezTo>
                    <a:pt x="2610049" y="1612088"/>
                    <a:pt x="2549939" y="1835326"/>
                    <a:pt x="2444117" y="2030127"/>
                  </a:cubicBezTo>
                  <a:lnTo>
                    <a:pt x="2405478" y="2093730"/>
                  </a:lnTo>
                  <a:lnTo>
                    <a:pt x="2375253" y="2143481"/>
                  </a:lnTo>
                  <a:cubicBezTo>
                    <a:pt x="2227015" y="2362902"/>
                    <a:pt x="2017097" y="2537229"/>
                    <a:pt x="1770376" y="2641583"/>
                  </a:cubicBezTo>
                  <a:lnTo>
                    <a:pt x="1758767" y="2645832"/>
                  </a:lnTo>
                  <a:lnTo>
                    <a:pt x="1644065" y="2687813"/>
                  </a:lnTo>
                  <a:cubicBezTo>
                    <a:pt x="1601016" y="2701203"/>
                    <a:pt x="1557059" y="2712534"/>
                    <a:pt x="1512310" y="2721691"/>
                  </a:cubicBezTo>
                  <a:lnTo>
                    <a:pt x="1424520" y="2735089"/>
                  </a:lnTo>
                  <a:lnTo>
                    <a:pt x="1456053" y="2669630"/>
                  </a:lnTo>
                  <a:cubicBezTo>
                    <a:pt x="1490837" y="2587390"/>
                    <a:pt x="1517847" y="2501061"/>
                    <a:pt x="1536161" y="2411564"/>
                  </a:cubicBezTo>
                  <a:lnTo>
                    <a:pt x="1541686" y="2375364"/>
                  </a:lnTo>
                  <a:lnTo>
                    <a:pt x="1556994" y="2275058"/>
                  </a:lnTo>
                  <a:cubicBezTo>
                    <a:pt x="1561688" y="2228841"/>
                    <a:pt x="1564092" y="2181948"/>
                    <a:pt x="1564092" y="2134492"/>
                  </a:cubicBezTo>
                  <a:lnTo>
                    <a:pt x="1558802" y="2029718"/>
                  </a:lnTo>
                  <a:lnTo>
                    <a:pt x="1556994" y="1993926"/>
                  </a:lnTo>
                  <a:cubicBezTo>
                    <a:pt x="1528833" y="1716623"/>
                    <a:pt x="1418259" y="1463683"/>
                    <a:pt x="1250152" y="1259985"/>
                  </a:cubicBezTo>
                  <a:lnTo>
                    <a:pt x="1235238" y="1243575"/>
                  </a:lnTo>
                  <a:lnTo>
                    <a:pt x="1161419" y="1162354"/>
                  </a:lnTo>
                  <a:cubicBezTo>
                    <a:pt x="912627" y="913562"/>
                    <a:pt x="568925" y="759681"/>
                    <a:pt x="189281" y="759681"/>
                  </a:cubicBezTo>
                  <a:cubicBezTo>
                    <a:pt x="141826" y="759681"/>
                    <a:pt x="94932" y="762085"/>
                    <a:pt x="48715" y="766779"/>
                  </a:cubicBezTo>
                  <a:lnTo>
                    <a:pt x="0" y="774214"/>
                  </a:lnTo>
                  <a:lnTo>
                    <a:pt x="26359" y="719495"/>
                  </a:lnTo>
                  <a:cubicBezTo>
                    <a:pt x="259169" y="290931"/>
                    <a:pt x="713228" y="0"/>
                    <a:pt x="1235238" y="0"/>
                  </a:cubicBezTo>
                  <a:close/>
                </a:path>
              </a:pathLst>
            </a:custGeom>
            <a:solidFill>
              <a:srgbClr val="E1C7A5"/>
            </a:solidFill>
            <a:ln>
              <a:noFill/>
            </a:ln>
            <a:effectLst>
              <a:innerShdw blurRad="381000">
                <a:prstClr val="black">
                  <a:alpha val="50000"/>
                </a:prstClr>
              </a:innerShdw>
            </a:effectLst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9E98386-8E5D-4BAD-A089-1FD2BD3FBC22}"/>
                </a:ext>
              </a:extLst>
            </p:cNvPr>
            <p:cNvSpPr txBox="1"/>
            <p:nvPr/>
          </p:nvSpPr>
          <p:spPr>
            <a:xfrm>
              <a:off x="6887254" y="1262898"/>
              <a:ext cx="1270569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0" dirty="0">
                  <a:latin typeface="Montserrat Black" pitchFamily="2" charset="-52"/>
                </a:rPr>
                <a:t>05</a:t>
              </a:r>
              <a:endParaRPr lang="ru-RU" sz="5000" dirty="0">
                <a:latin typeface="Montserrat Black" pitchFamily="2" charset="-52"/>
              </a:endParaRPr>
            </a:p>
          </p:txBody>
        </p:sp>
      </p:grpSp>
      <p:grpSp>
        <p:nvGrpSpPr>
          <p:cNvPr id="55" name="Группа 54">
            <a:extLst>
              <a:ext uri="{FF2B5EF4-FFF2-40B4-BE49-F238E27FC236}">
                <a16:creationId xmlns:a16="http://schemas.microsoft.com/office/drawing/2014/main" id="{9F2AB334-52F5-4CC7-BED0-068DAD97A967}"/>
              </a:ext>
            </a:extLst>
          </p:cNvPr>
          <p:cNvGrpSpPr/>
          <p:nvPr/>
        </p:nvGrpSpPr>
        <p:grpSpPr>
          <a:xfrm>
            <a:off x="8682197" y="1103319"/>
            <a:ext cx="2977709" cy="1070094"/>
            <a:chOff x="109823" y="1802565"/>
            <a:chExt cx="2854043" cy="1070094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B080F2E2-FCFA-49CD-A4C9-694650AB3A75}"/>
                </a:ext>
              </a:extLst>
            </p:cNvPr>
            <p:cNvSpPr txBox="1"/>
            <p:nvPr/>
          </p:nvSpPr>
          <p:spPr>
            <a:xfrm>
              <a:off x="109823" y="1802565"/>
              <a:ext cx="2854043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700" dirty="0">
                  <a:latin typeface="Montserrat Black" pitchFamily="2" charset="-52"/>
                </a:rPr>
                <a:t>03</a:t>
              </a:r>
              <a:r>
                <a:rPr lang="ru-RU" sz="2700" dirty="0">
                  <a:latin typeface="Montserrat Black" pitchFamily="2" charset="-52"/>
                </a:rPr>
                <a:t> </a:t>
              </a:r>
              <a:r>
                <a:rPr lang="ru-RU" sz="2700" b="1" dirty="0">
                  <a:latin typeface="Manrope" pitchFamily="2" charset="0"/>
                </a:rPr>
                <a:t>Архитектура</a:t>
              </a:r>
              <a:endParaRPr lang="ru-RU" sz="2700" b="1" dirty="0">
                <a:latin typeface="Montserrat Black" pitchFamily="2" charset="-52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F2F812E9-6D4C-4206-A259-F68A010EE158}"/>
                </a:ext>
              </a:extLst>
            </p:cNvPr>
            <p:cNvSpPr txBox="1"/>
            <p:nvPr/>
          </p:nvSpPr>
          <p:spPr>
            <a:xfrm>
              <a:off x="380999" y="2226328"/>
              <a:ext cx="258286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ru-RU" dirty="0">
                  <a:latin typeface="Manrope" pitchFamily="2" charset="0"/>
                </a:rPr>
                <a:t>Было создано 3 уровня архитектуры</a:t>
              </a:r>
            </a:p>
          </p:txBody>
        </p:sp>
      </p:grpSp>
      <p:grpSp>
        <p:nvGrpSpPr>
          <p:cNvPr id="61" name="Группа 60">
            <a:extLst>
              <a:ext uri="{FF2B5EF4-FFF2-40B4-BE49-F238E27FC236}">
                <a16:creationId xmlns:a16="http://schemas.microsoft.com/office/drawing/2014/main" id="{71D43DB3-E1A9-4709-A53B-51EAA73C835E}"/>
              </a:ext>
            </a:extLst>
          </p:cNvPr>
          <p:cNvGrpSpPr/>
          <p:nvPr/>
        </p:nvGrpSpPr>
        <p:grpSpPr>
          <a:xfrm>
            <a:off x="588463" y="3591582"/>
            <a:ext cx="2587723" cy="1301252"/>
            <a:chOff x="376143" y="1802565"/>
            <a:chExt cx="2587723" cy="1301252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BF198C9A-0AC5-4CBE-9BF4-44BA44C1A75F}"/>
                </a:ext>
              </a:extLst>
            </p:cNvPr>
            <p:cNvSpPr txBox="1"/>
            <p:nvPr/>
          </p:nvSpPr>
          <p:spPr>
            <a:xfrm>
              <a:off x="380999" y="1802565"/>
              <a:ext cx="2582867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700" dirty="0">
                  <a:latin typeface="Montserrat Black" pitchFamily="2" charset="-52"/>
                </a:rPr>
                <a:t>02</a:t>
              </a:r>
              <a:r>
                <a:rPr lang="ru-RU" sz="2700" dirty="0">
                  <a:latin typeface="Montserrat Black" pitchFamily="2" charset="-52"/>
                </a:rPr>
                <a:t> </a:t>
              </a:r>
              <a:r>
                <a:rPr lang="ru-RU" sz="2700" b="1" dirty="0">
                  <a:latin typeface="Manrope" pitchFamily="2" charset="0"/>
                </a:rPr>
                <a:t>Анализ</a:t>
              </a:r>
              <a:r>
                <a:rPr lang="ru-RU" sz="2700" dirty="0">
                  <a:latin typeface="Montserrat Black" pitchFamily="2" charset="-52"/>
                </a:rPr>
                <a:t> 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C1789B8B-66E0-41BA-9639-5D79DC934953}"/>
                </a:ext>
              </a:extLst>
            </p:cNvPr>
            <p:cNvSpPr txBox="1"/>
            <p:nvPr/>
          </p:nvSpPr>
          <p:spPr>
            <a:xfrm>
              <a:off x="376143" y="2180487"/>
              <a:ext cx="212725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>
                  <a:latin typeface="Manrope" pitchFamily="2" charset="0"/>
                </a:rPr>
                <a:t>Провели сравнительный анализ подходов</a:t>
              </a:r>
            </a:p>
          </p:txBody>
        </p:sp>
      </p:grpSp>
      <p:grpSp>
        <p:nvGrpSpPr>
          <p:cNvPr id="64" name="Группа 63">
            <a:extLst>
              <a:ext uri="{FF2B5EF4-FFF2-40B4-BE49-F238E27FC236}">
                <a16:creationId xmlns:a16="http://schemas.microsoft.com/office/drawing/2014/main" id="{955B895D-293E-4CA6-8455-7054D09DE9DB}"/>
              </a:ext>
            </a:extLst>
          </p:cNvPr>
          <p:cNvGrpSpPr/>
          <p:nvPr/>
        </p:nvGrpSpPr>
        <p:grpSpPr>
          <a:xfrm>
            <a:off x="569779" y="2031987"/>
            <a:ext cx="2606407" cy="1318106"/>
            <a:chOff x="357459" y="1802565"/>
            <a:chExt cx="2606407" cy="1318106"/>
          </a:xfrm>
        </p:grpSpPr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9A6A6FBF-7A43-4A6B-84AC-C20970BC52C7}"/>
                </a:ext>
              </a:extLst>
            </p:cNvPr>
            <p:cNvSpPr txBox="1"/>
            <p:nvPr/>
          </p:nvSpPr>
          <p:spPr>
            <a:xfrm>
              <a:off x="380999" y="1802565"/>
              <a:ext cx="2582867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700" dirty="0">
                  <a:latin typeface="Montserrat Black" pitchFamily="2" charset="-52"/>
                </a:rPr>
                <a:t>01 </a:t>
              </a:r>
              <a:r>
                <a:rPr lang="ru-RU" sz="2700" b="1" dirty="0" err="1">
                  <a:latin typeface="Manrope" pitchFamily="2" charset="0"/>
                </a:rPr>
                <a:t>Созвоны</a:t>
              </a:r>
              <a:endParaRPr lang="ru-RU" sz="2700" dirty="0">
                <a:latin typeface="Montserrat Black" pitchFamily="2" charset="-52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9C3E1DA4-2809-40FF-9FA8-A0E6A1870F7E}"/>
                </a:ext>
              </a:extLst>
            </p:cNvPr>
            <p:cNvSpPr txBox="1"/>
            <p:nvPr/>
          </p:nvSpPr>
          <p:spPr>
            <a:xfrm>
              <a:off x="357459" y="2197341"/>
              <a:ext cx="254518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>
                  <a:latin typeface="Manrope" pitchFamily="2" charset="0"/>
                </a:rPr>
                <a:t>Проводились регулярные </a:t>
              </a:r>
              <a:r>
                <a:rPr lang="ru-RU" dirty="0" err="1">
                  <a:latin typeface="Manrope" pitchFamily="2" charset="0"/>
                </a:rPr>
                <a:t>созвоны</a:t>
              </a:r>
              <a:r>
                <a:rPr lang="ru-RU" dirty="0">
                  <a:latin typeface="Manrope" pitchFamily="2" charset="0"/>
                </a:rPr>
                <a:t> с компанией</a:t>
              </a:r>
            </a:p>
          </p:txBody>
        </p:sp>
      </p:grpSp>
      <p:grpSp>
        <p:nvGrpSpPr>
          <p:cNvPr id="67" name="Группа 66">
            <a:extLst>
              <a:ext uri="{FF2B5EF4-FFF2-40B4-BE49-F238E27FC236}">
                <a16:creationId xmlns:a16="http://schemas.microsoft.com/office/drawing/2014/main" id="{F7BCFB82-8ED5-43DE-8C88-7A6CDA3CA63C}"/>
              </a:ext>
            </a:extLst>
          </p:cNvPr>
          <p:cNvGrpSpPr/>
          <p:nvPr/>
        </p:nvGrpSpPr>
        <p:grpSpPr>
          <a:xfrm>
            <a:off x="9077038" y="2747568"/>
            <a:ext cx="2582868" cy="1111876"/>
            <a:chOff x="380998" y="1802565"/>
            <a:chExt cx="2582868" cy="1111876"/>
          </a:xfrm>
        </p:grpSpPr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E8C8311A-6D68-4B6A-BFCC-C3A09E7CAAB2}"/>
                </a:ext>
              </a:extLst>
            </p:cNvPr>
            <p:cNvSpPr txBox="1"/>
            <p:nvPr/>
          </p:nvSpPr>
          <p:spPr>
            <a:xfrm>
              <a:off x="380999" y="1802565"/>
              <a:ext cx="2582867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700" dirty="0">
                  <a:latin typeface="Montserrat Black" pitchFamily="2" charset="-52"/>
                </a:rPr>
                <a:t>04 </a:t>
              </a:r>
              <a:r>
                <a:rPr lang="ru-RU" sz="2700" b="1" dirty="0">
                  <a:latin typeface="Manrope" pitchFamily="2" charset="0"/>
                </a:rPr>
                <a:t>Дизайн</a:t>
              </a:r>
              <a:endParaRPr lang="ru-RU" sz="2700" dirty="0">
                <a:latin typeface="Manrope" pitchFamily="2" charset="0"/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E8376EB3-952F-41A3-906C-3C77CBBD5B5F}"/>
                </a:ext>
              </a:extLst>
            </p:cNvPr>
            <p:cNvSpPr txBox="1"/>
            <p:nvPr/>
          </p:nvSpPr>
          <p:spPr>
            <a:xfrm>
              <a:off x="380998" y="2268110"/>
              <a:ext cx="258286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ru-RU" dirty="0">
                  <a:latin typeface="Manrope" pitchFamily="2" charset="0"/>
                </a:rPr>
                <a:t>Разработан схематичный </a:t>
              </a:r>
              <a:r>
                <a:rPr lang="en-US" dirty="0">
                  <a:latin typeface="Manrope" pitchFamily="2" charset="0"/>
                </a:rPr>
                <a:t>UI</a:t>
              </a:r>
              <a:endParaRPr lang="ru-RU" dirty="0">
                <a:latin typeface="Manrope" pitchFamily="2" charset="0"/>
              </a:endParaRPr>
            </a:p>
          </p:txBody>
        </p:sp>
      </p:grpSp>
      <p:grpSp>
        <p:nvGrpSpPr>
          <p:cNvPr id="70" name="Группа 69">
            <a:extLst>
              <a:ext uri="{FF2B5EF4-FFF2-40B4-BE49-F238E27FC236}">
                <a16:creationId xmlns:a16="http://schemas.microsoft.com/office/drawing/2014/main" id="{20BFF9CE-82E9-49C8-9AD9-36793C4D70D8}"/>
              </a:ext>
            </a:extLst>
          </p:cNvPr>
          <p:cNvGrpSpPr/>
          <p:nvPr/>
        </p:nvGrpSpPr>
        <p:grpSpPr>
          <a:xfrm>
            <a:off x="8910285" y="4413991"/>
            <a:ext cx="2749621" cy="1308199"/>
            <a:chOff x="380999" y="1802565"/>
            <a:chExt cx="2582867" cy="1308199"/>
          </a:xfrm>
        </p:grpSpPr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A39514DA-002A-45A2-9BB0-0658F3EA3DE3}"/>
                </a:ext>
              </a:extLst>
            </p:cNvPr>
            <p:cNvSpPr txBox="1"/>
            <p:nvPr/>
          </p:nvSpPr>
          <p:spPr>
            <a:xfrm>
              <a:off x="380999" y="1802565"/>
              <a:ext cx="2582867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700" dirty="0">
                  <a:latin typeface="Montserrat Black" pitchFamily="2" charset="-52"/>
                </a:rPr>
                <a:t>05 </a:t>
              </a:r>
              <a:r>
                <a:rPr lang="ru-RU" sz="2700" b="1" dirty="0">
                  <a:latin typeface="Manrope" pitchFamily="2" charset="0"/>
                </a:rPr>
                <a:t>Эффекты</a:t>
              </a:r>
              <a:endParaRPr lang="ru-RU" sz="2700" dirty="0">
                <a:latin typeface="Montserrat Black" pitchFamily="2" charset="-52"/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59E577BE-8B41-49FC-AB5A-610A0144C9C1}"/>
                </a:ext>
              </a:extLst>
            </p:cNvPr>
            <p:cNvSpPr txBox="1"/>
            <p:nvPr/>
          </p:nvSpPr>
          <p:spPr>
            <a:xfrm>
              <a:off x="411610" y="2187434"/>
              <a:ext cx="252164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ru-RU" dirty="0">
                  <a:latin typeface="Manrope" pitchFamily="2" charset="0"/>
                </a:rPr>
                <a:t>Составили диаграмму видов применяемых эффектов</a:t>
              </a:r>
            </a:p>
          </p:txBody>
        </p:sp>
      </p:grpSp>
      <p:pic>
        <p:nvPicPr>
          <p:cNvPr id="74" name="Рисунок 73">
            <a:extLst>
              <a:ext uri="{FF2B5EF4-FFF2-40B4-BE49-F238E27FC236}">
                <a16:creationId xmlns:a16="http://schemas.microsoft.com/office/drawing/2014/main" id="{120AD70B-B73B-433E-99C3-3335931C9C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8334" y="7792719"/>
            <a:ext cx="1620000" cy="1620000"/>
          </a:xfrm>
          <a:prstGeom prst="rect">
            <a:avLst/>
          </a:prstGeom>
        </p:spPr>
      </p:pic>
      <p:pic>
        <p:nvPicPr>
          <p:cNvPr id="36" name="Рисунок 35">
            <a:extLst>
              <a:ext uri="{FF2B5EF4-FFF2-40B4-BE49-F238E27FC236}">
                <a16:creationId xmlns:a16="http://schemas.microsoft.com/office/drawing/2014/main" id="{D10D9251-727D-4FED-B9D9-5478C13C530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0653" y="3475540"/>
            <a:ext cx="197447" cy="60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9604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Word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BEF6647-F69D-4622-9FC8-BA514AF171FF}"/>
              </a:ext>
            </a:extLst>
          </p:cNvPr>
          <p:cNvSpPr txBox="1"/>
          <p:nvPr/>
        </p:nvSpPr>
        <p:spPr>
          <a:xfrm>
            <a:off x="275199" y="139894"/>
            <a:ext cx="116416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>
                <a:latin typeface="Manrope" pitchFamily="2" charset="0"/>
              </a:rPr>
              <a:t>Ссылки</a:t>
            </a:r>
          </a:p>
        </p:txBody>
      </p:sp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3EC27359-1FF9-42D6-9128-394ACDB8F3A1}"/>
              </a:ext>
            </a:extLst>
          </p:cNvPr>
          <p:cNvGrpSpPr/>
          <p:nvPr/>
        </p:nvGrpSpPr>
        <p:grpSpPr>
          <a:xfrm>
            <a:off x="289362" y="1710000"/>
            <a:ext cx="2762151" cy="3045876"/>
            <a:chOff x="847726" y="1352325"/>
            <a:chExt cx="3839028" cy="4233369"/>
          </a:xfrm>
        </p:grpSpPr>
        <p:pic>
          <p:nvPicPr>
            <p:cNvPr id="10" name="Рисунок 9">
              <a:extLst>
                <a:ext uri="{FF2B5EF4-FFF2-40B4-BE49-F238E27FC236}">
                  <a16:creationId xmlns:a16="http://schemas.microsoft.com/office/drawing/2014/main" id="{2033361D-186B-4657-B5A3-58D5219AF4B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7726" y="1352325"/>
              <a:ext cx="3839028" cy="3839028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C0C2A88-71A5-45B4-A3EF-40729EA7B35C}"/>
                </a:ext>
              </a:extLst>
            </p:cNvPr>
            <p:cNvSpPr txBox="1"/>
            <p:nvPr/>
          </p:nvSpPr>
          <p:spPr>
            <a:xfrm>
              <a:off x="1028699" y="5031696"/>
              <a:ext cx="347186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b="1" dirty="0" err="1">
                  <a:latin typeface="Manrope" pitchFamily="2" charset="0"/>
                </a:rPr>
                <a:t>Github</a:t>
              </a:r>
              <a:endParaRPr lang="ru-RU" sz="3000" b="1" dirty="0">
                <a:latin typeface="Manrope" pitchFamily="2" charset="0"/>
              </a:endParaRPr>
            </a:p>
          </p:txBody>
        </p:sp>
      </p:grpSp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465A6280-A350-4198-8973-71E9CD374634}"/>
              </a:ext>
            </a:extLst>
          </p:cNvPr>
          <p:cNvGrpSpPr/>
          <p:nvPr/>
        </p:nvGrpSpPr>
        <p:grpSpPr>
          <a:xfrm>
            <a:off x="3175504" y="1710000"/>
            <a:ext cx="2753825" cy="3193297"/>
            <a:chOff x="7448551" y="1352325"/>
            <a:chExt cx="3839028" cy="4451684"/>
          </a:xfrm>
        </p:grpSpPr>
        <p:pic>
          <p:nvPicPr>
            <p:cNvPr id="12" name="Рисунок 11">
              <a:extLst>
                <a:ext uri="{FF2B5EF4-FFF2-40B4-BE49-F238E27FC236}">
                  <a16:creationId xmlns:a16="http://schemas.microsoft.com/office/drawing/2014/main" id="{C994155B-7A16-47B9-A1D4-712818CC66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448551" y="1352325"/>
              <a:ext cx="3839028" cy="3839028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524C019-6BB1-4783-94E3-DC6BF8F7AD6C}"/>
                </a:ext>
              </a:extLst>
            </p:cNvPr>
            <p:cNvSpPr txBox="1"/>
            <p:nvPr/>
          </p:nvSpPr>
          <p:spPr>
            <a:xfrm>
              <a:off x="7691439" y="5031696"/>
              <a:ext cx="3471863" cy="7723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b="1" dirty="0" err="1">
                  <a:latin typeface="Manrope" pitchFamily="2" charset="0"/>
                </a:rPr>
                <a:t>Todoist</a:t>
              </a:r>
              <a:endParaRPr lang="ru-RU" sz="3000" b="1" dirty="0">
                <a:latin typeface="Manrope" pitchFamily="2" charset="0"/>
              </a:endParaRPr>
            </a:p>
          </p:txBody>
        </p:sp>
      </p:grp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977F430F-F290-49E0-A002-C2CA49AD2A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8065" y="10750912"/>
            <a:ext cx="1620000" cy="1620000"/>
          </a:xfrm>
          <a:prstGeom prst="rect">
            <a:avLst/>
          </a:prstGeom>
        </p:spPr>
      </p:pic>
      <p:grpSp>
        <p:nvGrpSpPr>
          <p:cNvPr id="17" name="Группа 16">
            <a:extLst>
              <a:ext uri="{FF2B5EF4-FFF2-40B4-BE49-F238E27FC236}">
                <a16:creationId xmlns:a16="http://schemas.microsoft.com/office/drawing/2014/main" id="{AEBD8E0D-4189-4BB7-B850-F190E1849B8F}"/>
              </a:ext>
            </a:extLst>
          </p:cNvPr>
          <p:cNvGrpSpPr/>
          <p:nvPr/>
        </p:nvGrpSpPr>
        <p:grpSpPr>
          <a:xfrm rot="17338449">
            <a:off x="-5817110" y="-3013968"/>
            <a:ext cx="2749622" cy="2364199"/>
            <a:chOff x="4426291" y="1553187"/>
            <a:chExt cx="2749622" cy="2364199"/>
          </a:xfrm>
        </p:grpSpPr>
        <p:sp>
          <p:nvSpPr>
            <p:cNvPr id="18" name="Полилиния: фигура 17">
              <a:extLst>
                <a:ext uri="{FF2B5EF4-FFF2-40B4-BE49-F238E27FC236}">
                  <a16:creationId xmlns:a16="http://schemas.microsoft.com/office/drawing/2014/main" id="{385AF4A1-1458-4500-99A3-F3B7C1CA4208}"/>
                </a:ext>
              </a:extLst>
            </p:cNvPr>
            <p:cNvSpPr/>
            <p:nvPr/>
          </p:nvSpPr>
          <p:spPr>
            <a:xfrm>
              <a:off x="4426291" y="1553187"/>
              <a:ext cx="2749622" cy="2364199"/>
            </a:xfrm>
            <a:custGeom>
              <a:avLst/>
              <a:gdLst>
                <a:gd name="connsiteX0" fmla="*/ 1374811 w 2749622"/>
                <a:gd name="connsiteY0" fmla="*/ 0 h 2364199"/>
                <a:gd name="connsiteX1" fmla="*/ 2346949 w 2749622"/>
                <a:gd name="connsiteY1" fmla="*/ 402673 h 2364199"/>
                <a:gd name="connsiteX2" fmla="*/ 2420768 w 2749622"/>
                <a:gd name="connsiteY2" fmla="*/ 483894 h 2364199"/>
                <a:gd name="connsiteX3" fmla="*/ 2435682 w 2749622"/>
                <a:gd name="connsiteY3" fmla="*/ 500304 h 2364199"/>
                <a:gd name="connsiteX4" fmla="*/ 2742524 w 2749622"/>
                <a:gd name="connsiteY4" fmla="*/ 1234245 h 2364199"/>
                <a:gd name="connsiteX5" fmla="*/ 2744332 w 2749622"/>
                <a:gd name="connsiteY5" fmla="*/ 1270037 h 2364199"/>
                <a:gd name="connsiteX6" fmla="*/ 2749622 w 2749622"/>
                <a:gd name="connsiteY6" fmla="*/ 1374811 h 2364199"/>
                <a:gd name="connsiteX7" fmla="*/ 2742524 w 2749622"/>
                <a:gd name="connsiteY7" fmla="*/ 1515377 h 2364199"/>
                <a:gd name="connsiteX8" fmla="*/ 2727216 w 2749622"/>
                <a:gd name="connsiteY8" fmla="*/ 1615683 h 2364199"/>
                <a:gd name="connsiteX9" fmla="*/ 2648564 w 2749622"/>
                <a:gd name="connsiteY9" fmla="*/ 1544199 h 2364199"/>
                <a:gd name="connsiteX10" fmla="*/ 2429373 w 2749622"/>
                <a:gd name="connsiteY10" fmla="*/ 1396191 h 2364199"/>
                <a:gd name="connsiteX11" fmla="*/ 2420768 w 2749622"/>
                <a:gd name="connsiteY11" fmla="*/ 1392046 h 2364199"/>
                <a:gd name="connsiteX12" fmla="*/ 2309195 w 2749622"/>
                <a:gd name="connsiteY12" fmla="*/ 1338298 h 2364199"/>
                <a:gd name="connsiteX13" fmla="*/ 2182884 w 2749622"/>
                <a:gd name="connsiteY13" fmla="*/ 1292068 h 2364199"/>
                <a:gd name="connsiteX14" fmla="*/ 2097204 w 2749622"/>
                <a:gd name="connsiteY14" fmla="*/ 1270037 h 2364199"/>
                <a:gd name="connsiteX15" fmla="*/ 2051129 w 2749622"/>
                <a:gd name="connsiteY15" fmla="*/ 1258190 h 2364199"/>
                <a:gd name="connsiteX16" fmla="*/ 1774057 w 2749622"/>
                <a:gd name="connsiteY16" fmla="*/ 1230259 h 2364199"/>
                <a:gd name="connsiteX17" fmla="*/ 1365230 w 2749622"/>
                <a:gd name="connsiteY17" fmla="*/ 1292068 h 2364199"/>
                <a:gd name="connsiteX18" fmla="*/ 1250529 w 2749622"/>
                <a:gd name="connsiteY18" fmla="*/ 1334049 h 2364199"/>
                <a:gd name="connsiteX19" fmla="*/ 1238919 w 2749622"/>
                <a:gd name="connsiteY19" fmla="*/ 1338298 h 2364199"/>
                <a:gd name="connsiteX20" fmla="*/ 427177 w 2749622"/>
                <a:gd name="connsiteY20" fmla="*/ 2327998 h 2364199"/>
                <a:gd name="connsiteX21" fmla="*/ 421652 w 2749622"/>
                <a:gd name="connsiteY21" fmla="*/ 2364199 h 2364199"/>
                <a:gd name="connsiteX22" fmla="*/ 402673 w 2749622"/>
                <a:gd name="connsiteY22" fmla="*/ 2346949 h 2364199"/>
                <a:gd name="connsiteX23" fmla="*/ 0 w 2749622"/>
                <a:gd name="connsiteY23" fmla="*/ 1374811 h 2364199"/>
                <a:gd name="connsiteX24" fmla="*/ 1097739 w 2749622"/>
                <a:gd name="connsiteY24" fmla="*/ 27931 h 2364199"/>
                <a:gd name="connsiteX25" fmla="*/ 1185530 w 2749622"/>
                <a:gd name="connsiteY25" fmla="*/ 14533 h 2364199"/>
                <a:gd name="connsiteX26" fmla="*/ 1234245 w 2749622"/>
                <a:gd name="connsiteY26" fmla="*/ 7098 h 2364199"/>
                <a:gd name="connsiteX27" fmla="*/ 1374811 w 2749622"/>
                <a:gd name="connsiteY27" fmla="*/ 0 h 2364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749622" h="2364199">
                  <a:moveTo>
                    <a:pt x="1374811" y="0"/>
                  </a:moveTo>
                  <a:cubicBezTo>
                    <a:pt x="1754455" y="0"/>
                    <a:pt x="2098157" y="153881"/>
                    <a:pt x="2346949" y="402673"/>
                  </a:cubicBezTo>
                  <a:lnTo>
                    <a:pt x="2420768" y="483894"/>
                  </a:lnTo>
                  <a:lnTo>
                    <a:pt x="2435682" y="500304"/>
                  </a:lnTo>
                  <a:cubicBezTo>
                    <a:pt x="2603789" y="704002"/>
                    <a:pt x="2714363" y="956942"/>
                    <a:pt x="2742524" y="1234245"/>
                  </a:cubicBezTo>
                  <a:lnTo>
                    <a:pt x="2744332" y="1270037"/>
                  </a:lnTo>
                  <a:lnTo>
                    <a:pt x="2749622" y="1374811"/>
                  </a:lnTo>
                  <a:cubicBezTo>
                    <a:pt x="2749622" y="1422267"/>
                    <a:pt x="2747218" y="1469160"/>
                    <a:pt x="2742524" y="1515377"/>
                  </a:cubicBezTo>
                  <a:lnTo>
                    <a:pt x="2727216" y="1615683"/>
                  </a:lnTo>
                  <a:lnTo>
                    <a:pt x="2648564" y="1544199"/>
                  </a:lnTo>
                  <a:cubicBezTo>
                    <a:pt x="2580665" y="1488163"/>
                    <a:pt x="2507294" y="1438520"/>
                    <a:pt x="2429373" y="1396191"/>
                  </a:cubicBezTo>
                  <a:lnTo>
                    <a:pt x="2420768" y="1392046"/>
                  </a:lnTo>
                  <a:lnTo>
                    <a:pt x="2309195" y="1338298"/>
                  </a:lnTo>
                  <a:cubicBezTo>
                    <a:pt x="2268076" y="1320906"/>
                    <a:pt x="2225933" y="1305458"/>
                    <a:pt x="2182884" y="1292068"/>
                  </a:cubicBezTo>
                  <a:lnTo>
                    <a:pt x="2097204" y="1270037"/>
                  </a:lnTo>
                  <a:lnTo>
                    <a:pt x="2051129" y="1258190"/>
                  </a:lnTo>
                  <a:cubicBezTo>
                    <a:pt x="1961633" y="1239877"/>
                    <a:pt x="1868968" y="1230259"/>
                    <a:pt x="1774057" y="1230259"/>
                  </a:cubicBezTo>
                  <a:cubicBezTo>
                    <a:pt x="1631691" y="1230259"/>
                    <a:pt x="1494379" y="1251899"/>
                    <a:pt x="1365230" y="1292068"/>
                  </a:cubicBezTo>
                  <a:lnTo>
                    <a:pt x="1250529" y="1334049"/>
                  </a:lnTo>
                  <a:lnTo>
                    <a:pt x="1238919" y="1338298"/>
                  </a:lnTo>
                  <a:cubicBezTo>
                    <a:pt x="827718" y="1512222"/>
                    <a:pt x="518746" y="1880513"/>
                    <a:pt x="427177" y="2327998"/>
                  </a:cubicBezTo>
                  <a:lnTo>
                    <a:pt x="421652" y="2364199"/>
                  </a:lnTo>
                  <a:lnTo>
                    <a:pt x="402673" y="2346949"/>
                  </a:lnTo>
                  <a:cubicBezTo>
                    <a:pt x="153881" y="2098157"/>
                    <a:pt x="0" y="1754455"/>
                    <a:pt x="0" y="1374811"/>
                  </a:cubicBezTo>
                  <a:cubicBezTo>
                    <a:pt x="0" y="710435"/>
                    <a:pt x="471260" y="156127"/>
                    <a:pt x="1097739" y="27931"/>
                  </a:cubicBezTo>
                  <a:lnTo>
                    <a:pt x="1185530" y="14533"/>
                  </a:lnTo>
                  <a:lnTo>
                    <a:pt x="1234245" y="7098"/>
                  </a:lnTo>
                  <a:cubicBezTo>
                    <a:pt x="1280462" y="2404"/>
                    <a:pt x="1327356" y="0"/>
                    <a:pt x="1374811" y="0"/>
                  </a:cubicBezTo>
                  <a:close/>
                </a:path>
              </a:pathLst>
            </a:custGeom>
            <a:solidFill>
              <a:srgbClr val="B58863"/>
            </a:solidFill>
            <a:ln>
              <a:noFill/>
            </a:ln>
            <a:effectLst>
              <a:innerShdw blurRad="381000">
                <a:prstClr val="black">
                  <a:alpha val="50000"/>
                </a:prstClr>
              </a:innerShdw>
            </a:effectLst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6556291-E576-4C94-917B-730C67205F8E}"/>
                </a:ext>
              </a:extLst>
            </p:cNvPr>
            <p:cNvSpPr txBox="1"/>
            <p:nvPr/>
          </p:nvSpPr>
          <p:spPr>
            <a:xfrm>
              <a:off x="5202079" y="1808744"/>
              <a:ext cx="1089179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0" dirty="0">
                  <a:latin typeface="Montserrat Black" pitchFamily="2" charset="-52"/>
                </a:rPr>
                <a:t>01</a:t>
              </a:r>
              <a:endParaRPr lang="ru-RU" sz="5000" dirty="0">
                <a:latin typeface="Montserrat Black" pitchFamily="2" charset="-52"/>
              </a:endParaRPr>
            </a:p>
          </p:txBody>
        </p:sp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8B5D81F1-73B8-4216-AE42-7A063124C75D}"/>
              </a:ext>
            </a:extLst>
          </p:cNvPr>
          <p:cNvGrpSpPr/>
          <p:nvPr/>
        </p:nvGrpSpPr>
        <p:grpSpPr>
          <a:xfrm rot="17338449">
            <a:off x="201600" y="8518826"/>
            <a:ext cx="2021522" cy="2749622"/>
            <a:chOff x="4825536" y="2783446"/>
            <a:chExt cx="2021522" cy="2749622"/>
          </a:xfrm>
        </p:grpSpPr>
        <p:sp>
          <p:nvSpPr>
            <p:cNvPr id="21" name="Полилиния: фигура 20">
              <a:extLst>
                <a:ext uri="{FF2B5EF4-FFF2-40B4-BE49-F238E27FC236}">
                  <a16:creationId xmlns:a16="http://schemas.microsoft.com/office/drawing/2014/main" id="{A828D143-748A-47D0-BD66-24A6E1D0F941}"/>
                </a:ext>
              </a:extLst>
            </p:cNvPr>
            <p:cNvSpPr/>
            <p:nvPr/>
          </p:nvSpPr>
          <p:spPr>
            <a:xfrm>
              <a:off x="4825536" y="2783446"/>
              <a:ext cx="2021522" cy="2749622"/>
            </a:xfrm>
            <a:custGeom>
              <a:avLst/>
              <a:gdLst>
                <a:gd name="connsiteX0" fmla="*/ 1374811 w 2021522"/>
                <a:gd name="connsiteY0" fmla="*/ 0 h 2749622"/>
                <a:gd name="connsiteX1" fmla="*/ 1651883 w 2021522"/>
                <a:gd name="connsiteY1" fmla="*/ 27931 h 2749622"/>
                <a:gd name="connsiteX2" fmla="*/ 1697958 w 2021522"/>
                <a:gd name="connsiteY2" fmla="*/ 39778 h 2749622"/>
                <a:gd name="connsiteX3" fmla="*/ 1783638 w 2021522"/>
                <a:gd name="connsiteY3" fmla="*/ 61809 h 2749622"/>
                <a:gd name="connsiteX4" fmla="*/ 1909949 w 2021522"/>
                <a:gd name="connsiteY4" fmla="*/ 108039 h 2749622"/>
                <a:gd name="connsiteX5" fmla="*/ 2021522 w 2021522"/>
                <a:gd name="connsiteY5" fmla="*/ 161787 h 2749622"/>
                <a:gd name="connsiteX6" fmla="*/ 2012916 w 2021522"/>
                <a:gd name="connsiteY6" fmla="*/ 165932 h 2749622"/>
                <a:gd name="connsiteX7" fmla="*/ 1793725 w 2021522"/>
                <a:gd name="connsiteY7" fmla="*/ 313940 h 2749622"/>
                <a:gd name="connsiteX8" fmla="*/ 1715073 w 2021522"/>
                <a:gd name="connsiteY8" fmla="*/ 385424 h 2749622"/>
                <a:gd name="connsiteX9" fmla="*/ 1696094 w 2021522"/>
                <a:gd name="connsiteY9" fmla="*/ 402673 h 2749622"/>
                <a:gd name="connsiteX10" fmla="*/ 1528217 w 2021522"/>
                <a:gd name="connsiteY10" fmla="*/ 606141 h 2749622"/>
                <a:gd name="connsiteX11" fmla="*/ 1497993 w 2021522"/>
                <a:gd name="connsiteY11" fmla="*/ 655892 h 2749622"/>
                <a:gd name="connsiteX12" fmla="*/ 1459353 w 2021522"/>
                <a:gd name="connsiteY12" fmla="*/ 719495 h 2749622"/>
                <a:gd name="connsiteX13" fmla="*/ 1293421 w 2021522"/>
                <a:gd name="connsiteY13" fmla="*/ 1374811 h 2749622"/>
                <a:gd name="connsiteX14" fmla="*/ 1298712 w 2021522"/>
                <a:gd name="connsiteY14" fmla="*/ 1479585 h 2749622"/>
                <a:gd name="connsiteX15" fmla="*/ 1300519 w 2021522"/>
                <a:gd name="connsiteY15" fmla="*/ 1515377 h 2749622"/>
                <a:gd name="connsiteX16" fmla="*/ 2012916 w 2021522"/>
                <a:gd name="connsiteY16" fmla="*/ 2583690 h 2749622"/>
                <a:gd name="connsiteX17" fmla="*/ 2021522 w 2021522"/>
                <a:gd name="connsiteY17" fmla="*/ 2587836 h 2749622"/>
                <a:gd name="connsiteX18" fmla="*/ 1909949 w 2021522"/>
                <a:gd name="connsiteY18" fmla="*/ 2641583 h 2749622"/>
                <a:gd name="connsiteX19" fmla="*/ 1374811 w 2021522"/>
                <a:gd name="connsiteY19" fmla="*/ 2749622 h 2749622"/>
                <a:gd name="connsiteX20" fmla="*/ 0 w 2021522"/>
                <a:gd name="connsiteY20" fmla="*/ 1374811 h 2749622"/>
                <a:gd name="connsiteX21" fmla="*/ 7098 w 2021522"/>
                <a:gd name="connsiteY21" fmla="*/ 1234245 h 2749622"/>
                <a:gd name="connsiteX22" fmla="*/ 22406 w 2021522"/>
                <a:gd name="connsiteY22" fmla="*/ 1133940 h 2749622"/>
                <a:gd name="connsiteX23" fmla="*/ 27931 w 2021522"/>
                <a:gd name="connsiteY23" fmla="*/ 1097739 h 2749622"/>
                <a:gd name="connsiteX24" fmla="*/ 839673 w 2021522"/>
                <a:gd name="connsiteY24" fmla="*/ 108039 h 2749622"/>
                <a:gd name="connsiteX25" fmla="*/ 851283 w 2021522"/>
                <a:gd name="connsiteY25" fmla="*/ 103790 h 2749622"/>
                <a:gd name="connsiteX26" fmla="*/ 965984 w 2021522"/>
                <a:gd name="connsiteY26" fmla="*/ 61809 h 2749622"/>
                <a:gd name="connsiteX27" fmla="*/ 1374811 w 2021522"/>
                <a:gd name="connsiteY27" fmla="*/ 0 h 2749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021522" h="2749622">
                  <a:moveTo>
                    <a:pt x="1374811" y="0"/>
                  </a:moveTo>
                  <a:cubicBezTo>
                    <a:pt x="1469722" y="0"/>
                    <a:pt x="1562387" y="9618"/>
                    <a:pt x="1651883" y="27931"/>
                  </a:cubicBezTo>
                  <a:lnTo>
                    <a:pt x="1697958" y="39778"/>
                  </a:lnTo>
                  <a:lnTo>
                    <a:pt x="1783638" y="61809"/>
                  </a:lnTo>
                  <a:cubicBezTo>
                    <a:pt x="1826687" y="75199"/>
                    <a:pt x="1868830" y="90647"/>
                    <a:pt x="1909949" y="108039"/>
                  </a:cubicBezTo>
                  <a:lnTo>
                    <a:pt x="2021522" y="161787"/>
                  </a:lnTo>
                  <a:lnTo>
                    <a:pt x="2012916" y="165932"/>
                  </a:lnTo>
                  <a:cubicBezTo>
                    <a:pt x="1934995" y="208261"/>
                    <a:pt x="1861624" y="257904"/>
                    <a:pt x="1793725" y="313940"/>
                  </a:cubicBezTo>
                  <a:lnTo>
                    <a:pt x="1715073" y="385424"/>
                  </a:lnTo>
                  <a:lnTo>
                    <a:pt x="1696094" y="402673"/>
                  </a:lnTo>
                  <a:cubicBezTo>
                    <a:pt x="1633896" y="464871"/>
                    <a:pt x="1577630" y="533001"/>
                    <a:pt x="1528217" y="606141"/>
                  </a:cubicBezTo>
                  <a:lnTo>
                    <a:pt x="1497993" y="655892"/>
                  </a:lnTo>
                  <a:lnTo>
                    <a:pt x="1459353" y="719495"/>
                  </a:lnTo>
                  <a:cubicBezTo>
                    <a:pt x="1353531" y="914296"/>
                    <a:pt x="1293421" y="1137534"/>
                    <a:pt x="1293421" y="1374811"/>
                  </a:cubicBezTo>
                  <a:lnTo>
                    <a:pt x="1298712" y="1479585"/>
                  </a:lnTo>
                  <a:lnTo>
                    <a:pt x="1300519" y="1515377"/>
                  </a:lnTo>
                  <a:cubicBezTo>
                    <a:pt x="1347455" y="1977549"/>
                    <a:pt x="1623313" y="2372045"/>
                    <a:pt x="2012916" y="2583690"/>
                  </a:cubicBezTo>
                  <a:lnTo>
                    <a:pt x="2021522" y="2587836"/>
                  </a:lnTo>
                  <a:lnTo>
                    <a:pt x="1909949" y="2641583"/>
                  </a:lnTo>
                  <a:cubicBezTo>
                    <a:pt x="1745470" y="2711152"/>
                    <a:pt x="1564633" y="2749622"/>
                    <a:pt x="1374811" y="2749622"/>
                  </a:cubicBezTo>
                  <a:cubicBezTo>
                    <a:pt x="615524" y="2749622"/>
                    <a:pt x="0" y="2134098"/>
                    <a:pt x="0" y="1374811"/>
                  </a:cubicBezTo>
                  <a:cubicBezTo>
                    <a:pt x="0" y="1327356"/>
                    <a:pt x="2404" y="1280462"/>
                    <a:pt x="7098" y="1234245"/>
                  </a:cubicBezTo>
                  <a:lnTo>
                    <a:pt x="22406" y="1133940"/>
                  </a:lnTo>
                  <a:lnTo>
                    <a:pt x="27931" y="1097739"/>
                  </a:lnTo>
                  <a:cubicBezTo>
                    <a:pt x="119500" y="650254"/>
                    <a:pt x="428472" y="281963"/>
                    <a:pt x="839673" y="108039"/>
                  </a:cubicBezTo>
                  <a:lnTo>
                    <a:pt x="851283" y="103790"/>
                  </a:lnTo>
                  <a:lnTo>
                    <a:pt x="965984" y="61809"/>
                  </a:lnTo>
                  <a:cubicBezTo>
                    <a:pt x="1095133" y="21640"/>
                    <a:pt x="1232445" y="0"/>
                    <a:pt x="1374811" y="0"/>
                  </a:cubicBezTo>
                  <a:close/>
                </a:path>
              </a:pathLst>
            </a:custGeom>
            <a:solidFill>
              <a:srgbClr val="BE9570"/>
            </a:solidFill>
            <a:ln>
              <a:noFill/>
            </a:ln>
            <a:effectLst>
              <a:innerShdw blurRad="381000">
                <a:prstClr val="black">
                  <a:alpha val="50000"/>
                </a:prstClr>
              </a:innerShdw>
            </a:effectLst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B594B23-DEED-41EA-AEBC-F89C88297094}"/>
                </a:ext>
              </a:extLst>
            </p:cNvPr>
            <p:cNvSpPr txBox="1"/>
            <p:nvPr/>
          </p:nvSpPr>
          <p:spPr>
            <a:xfrm>
              <a:off x="5020689" y="3784152"/>
              <a:ext cx="1270569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0" dirty="0">
                  <a:latin typeface="Montserrat Black" pitchFamily="2" charset="-52"/>
                </a:rPr>
                <a:t>02</a:t>
              </a:r>
              <a:endParaRPr lang="ru-RU" sz="5000" dirty="0">
                <a:latin typeface="Montserrat Black" pitchFamily="2" charset="-52"/>
              </a:endParaRPr>
            </a:p>
          </p:txBody>
        </p:sp>
      </p:grpSp>
      <p:grpSp>
        <p:nvGrpSpPr>
          <p:cNvPr id="23" name="Группа 22">
            <a:extLst>
              <a:ext uri="{FF2B5EF4-FFF2-40B4-BE49-F238E27FC236}">
                <a16:creationId xmlns:a16="http://schemas.microsoft.com/office/drawing/2014/main" id="{8C45696C-9B72-410D-9037-45B48251561C}"/>
              </a:ext>
            </a:extLst>
          </p:cNvPr>
          <p:cNvGrpSpPr/>
          <p:nvPr/>
        </p:nvGrpSpPr>
        <p:grpSpPr>
          <a:xfrm rot="17338449">
            <a:off x="12649079" y="8500234"/>
            <a:ext cx="2749622" cy="2364198"/>
            <a:chOff x="6118957" y="3168869"/>
            <a:chExt cx="2749622" cy="2364198"/>
          </a:xfrm>
        </p:grpSpPr>
        <p:sp>
          <p:nvSpPr>
            <p:cNvPr id="24" name="Полилиния: фигура 23">
              <a:extLst>
                <a:ext uri="{FF2B5EF4-FFF2-40B4-BE49-F238E27FC236}">
                  <a16:creationId xmlns:a16="http://schemas.microsoft.com/office/drawing/2014/main" id="{95B88583-BA6D-4E03-BC78-45DB2CBF69A3}"/>
                </a:ext>
              </a:extLst>
            </p:cNvPr>
            <p:cNvSpPr/>
            <p:nvPr/>
          </p:nvSpPr>
          <p:spPr>
            <a:xfrm>
              <a:off x="6118957" y="3168869"/>
              <a:ext cx="2749622" cy="2364198"/>
            </a:xfrm>
            <a:custGeom>
              <a:avLst/>
              <a:gdLst>
                <a:gd name="connsiteX0" fmla="*/ 421652 w 2749622"/>
                <a:gd name="connsiteY0" fmla="*/ 0 h 2364198"/>
                <a:gd name="connsiteX1" fmla="*/ 427177 w 2749622"/>
                <a:gd name="connsiteY1" fmla="*/ 36200 h 2364198"/>
                <a:gd name="connsiteX2" fmla="*/ 507285 w 2749622"/>
                <a:gd name="connsiteY2" fmla="*/ 294266 h 2364198"/>
                <a:gd name="connsiteX3" fmla="*/ 538819 w 2749622"/>
                <a:gd name="connsiteY3" fmla="*/ 359725 h 2364198"/>
                <a:gd name="connsiteX4" fmla="*/ 565178 w 2749622"/>
                <a:gd name="connsiteY4" fmla="*/ 414444 h 2364198"/>
                <a:gd name="connsiteX5" fmla="*/ 713186 w 2749622"/>
                <a:gd name="connsiteY5" fmla="*/ 633635 h 2364198"/>
                <a:gd name="connsiteX6" fmla="*/ 728101 w 2749622"/>
                <a:gd name="connsiteY6" fmla="*/ 650045 h 2364198"/>
                <a:gd name="connsiteX7" fmla="*/ 801919 w 2749622"/>
                <a:gd name="connsiteY7" fmla="*/ 731266 h 2364198"/>
                <a:gd name="connsiteX8" fmla="*/ 1365230 w 2749622"/>
                <a:gd name="connsiteY8" fmla="*/ 1072130 h 2364198"/>
                <a:gd name="connsiteX9" fmla="*/ 1450911 w 2749622"/>
                <a:gd name="connsiteY9" fmla="*/ 1094161 h 2364198"/>
                <a:gd name="connsiteX10" fmla="*/ 1496985 w 2749622"/>
                <a:gd name="connsiteY10" fmla="*/ 1106008 h 2364198"/>
                <a:gd name="connsiteX11" fmla="*/ 1774057 w 2749622"/>
                <a:gd name="connsiteY11" fmla="*/ 1133939 h 2364198"/>
                <a:gd name="connsiteX12" fmla="*/ 2648564 w 2749622"/>
                <a:gd name="connsiteY12" fmla="*/ 819999 h 2364198"/>
                <a:gd name="connsiteX13" fmla="*/ 2727216 w 2749622"/>
                <a:gd name="connsiteY13" fmla="*/ 748516 h 2364198"/>
                <a:gd name="connsiteX14" fmla="*/ 2742524 w 2749622"/>
                <a:gd name="connsiteY14" fmla="*/ 848821 h 2364198"/>
                <a:gd name="connsiteX15" fmla="*/ 2749622 w 2749622"/>
                <a:gd name="connsiteY15" fmla="*/ 989387 h 2364198"/>
                <a:gd name="connsiteX16" fmla="*/ 1374811 w 2749622"/>
                <a:gd name="connsiteY16" fmla="*/ 2364198 h 2364198"/>
                <a:gd name="connsiteX17" fmla="*/ 839673 w 2749622"/>
                <a:gd name="connsiteY17" fmla="*/ 2256159 h 2364198"/>
                <a:gd name="connsiteX18" fmla="*/ 728101 w 2749622"/>
                <a:gd name="connsiteY18" fmla="*/ 2202412 h 2364198"/>
                <a:gd name="connsiteX19" fmla="*/ 719495 w 2749622"/>
                <a:gd name="connsiteY19" fmla="*/ 2198266 h 2364198"/>
                <a:gd name="connsiteX20" fmla="*/ 7098 w 2749622"/>
                <a:gd name="connsiteY20" fmla="*/ 1129953 h 2364198"/>
                <a:gd name="connsiteX21" fmla="*/ 5291 w 2749622"/>
                <a:gd name="connsiteY21" fmla="*/ 1094161 h 2364198"/>
                <a:gd name="connsiteX22" fmla="*/ 0 w 2749622"/>
                <a:gd name="connsiteY22" fmla="*/ 989387 h 2364198"/>
                <a:gd name="connsiteX23" fmla="*/ 165932 w 2749622"/>
                <a:gd name="connsiteY23" fmla="*/ 334071 h 2364198"/>
                <a:gd name="connsiteX24" fmla="*/ 204572 w 2749622"/>
                <a:gd name="connsiteY24" fmla="*/ 270468 h 2364198"/>
                <a:gd name="connsiteX25" fmla="*/ 234796 w 2749622"/>
                <a:gd name="connsiteY25" fmla="*/ 220717 h 2364198"/>
                <a:gd name="connsiteX26" fmla="*/ 402673 w 2749622"/>
                <a:gd name="connsiteY26" fmla="*/ 17249 h 2364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749622" h="2364198">
                  <a:moveTo>
                    <a:pt x="421652" y="0"/>
                  </a:moveTo>
                  <a:lnTo>
                    <a:pt x="427177" y="36200"/>
                  </a:lnTo>
                  <a:cubicBezTo>
                    <a:pt x="445491" y="125697"/>
                    <a:pt x="472501" y="212026"/>
                    <a:pt x="507285" y="294266"/>
                  </a:cubicBezTo>
                  <a:lnTo>
                    <a:pt x="538819" y="359725"/>
                  </a:lnTo>
                  <a:lnTo>
                    <a:pt x="565178" y="414444"/>
                  </a:lnTo>
                  <a:cubicBezTo>
                    <a:pt x="607508" y="492365"/>
                    <a:pt x="657151" y="565736"/>
                    <a:pt x="713186" y="633635"/>
                  </a:cubicBezTo>
                  <a:lnTo>
                    <a:pt x="728101" y="650045"/>
                  </a:lnTo>
                  <a:lnTo>
                    <a:pt x="801919" y="731266"/>
                  </a:lnTo>
                  <a:cubicBezTo>
                    <a:pt x="957414" y="886761"/>
                    <a:pt x="1149984" y="1005182"/>
                    <a:pt x="1365230" y="1072130"/>
                  </a:cubicBezTo>
                  <a:lnTo>
                    <a:pt x="1450911" y="1094161"/>
                  </a:lnTo>
                  <a:lnTo>
                    <a:pt x="1496985" y="1106008"/>
                  </a:lnTo>
                  <a:cubicBezTo>
                    <a:pt x="1586482" y="1124322"/>
                    <a:pt x="1679146" y="1133939"/>
                    <a:pt x="1774057" y="1133939"/>
                  </a:cubicBezTo>
                  <a:cubicBezTo>
                    <a:pt x="2106245" y="1133939"/>
                    <a:pt x="2410916" y="1016124"/>
                    <a:pt x="2648564" y="819999"/>
                  </a:cubicBezTo>
                  <a:lnTo>
                    <a:pt x="2727216" y="748516"/>
                  </a:lnTo>
                  <a:lnTo>
                    <a:pt x="2742524" y="848821"/>
                  </a:lnTo>
                  <a:cubicBezTo>
                    <a:pt x="2747218" y="895038"/>
                    <a:pt x="2749622" y="941932"/>
                    <a:pt x="2749622" y="989387"/>
                  </a:cubicBezTo>
                  <a:cubicBezTo>
                    <a:pt x="2749622" y="1748674"/>
                    <a:pt x="2134098" y="2364198"/>
                    <a:pt x="1374811" y="2364198"/>
                  </a:cubicBezTo>
                  <a:cubicBezTo>
                    <a:pt x="1184989" y="2364198"/>
                    <a:pt x="1004153" y="2325728"/>
                    <a:pt x="839673" y="2256159"/>
                  </a:cubicBezTo>
                  <a:lnTo>
                    <a:pt x="728101" y="2202412"/>
                  </a:lnTo>
                  <a:lnTo>
                    <a:pt x="719495" y="2198266"/>
                  </a:lnTo>
                  <a:cubicBezTo>
                    <a:pt x="329892" y="1986621"/>
                    <a:pt x="54034" y="1592125"/>
                    <a:pt x="7098" y="1129953"/>
                  </a:cubicBezTo>
                  <a:lnTo>
                    <a:pt x="5291" y="1094161"/>
                  </a:lnTo>
                  <a:lnTo>
                    <a:pt x="0" y="989387"/>
                  </a:lnTo>
                  <a:cubicBezTo>
                    <a:pt x="0" y="752110"/>
                    <a:pt x="60110" y="528872"/>
                    <a:pt x="165932" y="334071"/>
                  </a:cubicBezTo>
                  <a:lnTo>
                    <a:pt x="204572" y="270468"/>
                  </a:lnTo>
                  <a:lnTo>
                    <a:pt x="234796" y="220717"/>
                  </a:lnTo>
                  <a:cubicBezTo>
                    <a:pt x="284209" y="147577"/>
                    <a:pt x="340475" y="79447"/>
                    <a:pt x="402673" y="17249"/>
                  </a:cubicBezTo>
                  <a:close/>
                </a:path>
              </a:pathLst>
            </a:custGeom>
            <a:solidFill>
              <a:srgbClr val="C9A581"/>
            </a:solidFill>
            <a:ln>
              <a:noFill/>
            </a:ln>
            <a:effectLst>
              <a:innerShdw blurRad="381000">
                <a:prstClr val="black">
                  <a:alpha val="50000"/>
                </a:prstClr>
              </a:innerShdw>
            </a:effectLst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3A3B110-3263-4D32-A583-EDF813C4EE06}"/>
                </a:ext>
              </a:extLst>
            </p:cNvPr>
            <p:cNvSpPr txBox="1"/>
            <p:nvPr/>
          </p:nvSpPr>
          <p:spPr>
            <a:xfrm>
              <a:off x="6916845" y="4461947"/>
              <a:ext cx="1270569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0" dirty="0">
                  <a:latin typeface="Montserrat Black" pitchFamily="2" charset="-52"/>
                </a:rPr>
                <a:t>03</a:t>
              </a:r>
              <a:endParaRPr lang="ru-RU" sz="5000" dirty="0">
                <a:latin typeface="Montserrat Black" pitchFamily="2" charset="-52"/>
              </a:endParaRPr>
            </a:p>
          </p:txBody>
        </p:sp>
      </p:grpSp>
      <p:grpSp>
        <p:nvGrpSpPr>
          <p:cNvPr id="26" name="Группа 25">
            <a:extLst>
              <a:ext uri="{FF2B5EF4-FFF2-40B4-BE49-F238E27FC236}">
                <a16:creationId xmlns:a16="http://schemas.microsoft.com/office/drawing/2014/main" id="{386F51D1-DAF4-4907-86FE-A2ACED0D1E6A}"/>
              </a:ext>
            </a:extLst>
          </p:cNvPr>
          <p:cNvGrpSpPr/>
          <p:nvPr/>
        </p:nvGrpSpPr>
        <p:grpSpPr>
          <a:xfrm rot="17338449">
            <a:off x="13250264" y="-3700880"/>
            <a:ext cx="2610049" cy="2735089"/>
            <a:chOff x="6657777" y="1567720"/>
            <a:chExt cx="2610049" cy="2735089"/>
          </a:xfrm>
        </p:grpSpPr>
        <p:sp>
          <p:nvSpPr>
            <p:cNvPr id="27" name="Полилиния: фигура 26">
              <a:extLst>
                <a:ext uri="{FF2B5EF4-FFF2-40B4-BE49-F238E27FC236}">
                  <a16:creationId xmlns:a16="http://schemas.microsoft.com/office/drawing/2014/main" id="{6FB56919-976B-40DC-A40B-23D0C9D83A7E}"/>
                </a:ext>
              </a:extLst>
            </p:cNvPr>
            <p:cNvSpPr/>
            <p:nvPr/>
          </p:nvSpPr>
          <p:spPr>
            <a:xfrm>
              <a:off x="6657777" y="1567720"/>
              <a:ext cx="2610049" cy="2735089"/>
            </a:xfrm>
            <a:custGeom>
              <a:avLst/>
              <a:gdLst>
                <a:gd name="connsiteX0" fmla="*/ 1424521 w 2610049"/>
                <a:gd name="connsiteY0" fmla="*/ 0 h 2735089"/>
                <a:gd name="connsiteX1" fmla="*/ 1512310 w 2610049"/>
                <a:gd name="connsiteY1" fmla="*/ 13398 h 2735089"/>
                <a:gd name="connsiteX2" fmla="*/ 2610049 w 2610049"/>
                <a:gd name="connsiteY2" fmla="*/ 1360278 h 2735089"/>
                <a:gd name="connsiteX3" fmla="*/ 2207376 w 2610049"/>
                <a:gd name="connsiteY3" fmla="*/ 2332416 h 2735089"/>
                <a:gd name="connsiteX4" fmla="*/ 2188397 w 2610049"/>
                <a:gd name="connsiteY4" fmla="*/ 2349666 h 2735089"/>
                <a:gd name="connsiteX5" fmla="*/ 2109745 w 2610049"/>
                <a:gd name="connsiteY5" fmla="*/ 2421149 h 2735089"/>
                <a:gd name="connsiteX6" fmla="*/ 1235238 w 2610049"/>
                <a:gd name="connsiteY6" fmla="*/ 2735089 h 2735089"/>
                <a:gd name="connsiteX7" fmla="*/ 958166 w 2610049"/>
                <a:gd name="connsiteY7" fmla="*/ 2707158 h 2735089"/>
                <a:gd name="connsiteX8" fmla="*/ 912092 w 2610049"/>
                <a:gd name="connsiteY8" fmla="*/ 2695311 h 2735089"/>
                <a:gd name="connsiteX9" fmla="*/ 826411 w 2610049"/>
                <a:gd name="connsiteY9" fmla="*/ 2673280 h 2735089"/>
                <a:gd name="connsiteX10" fmla="*/ 263100 w 2610049"/>
                <a:gd name="connsiteY10" fmla="*/ 2332416 h 2735089"/>
                <a:gd name="connsiteX11" fmla="*/ 189282 w 2610049"/>
                <a:gd name="connsiteY11" fmla="*/ 2251195 h 2735089"/>
                <a:gd name="connsiteX12" fmla="*/ 174367 w 2610049"/>
                <a:gd name="connsiteY12" fmla="*/ 2234785 h 2735089"/>
                <a:gd name="connsiteX13" fmla="*/ 26359 w 2610049"/>
                <a:gd name="connsiteY13" fmla="*/ 2015594 h 2735089"/>
                <a:gd name="connsiteX14" fmla="*/ 0 w 2610049"/>
                <a:gd name="connsiteY14" fmla="*/ 1960875 h 2735089"/>
                <a:gd name="connsiteX15" fmla="*/ 48716 w 2610049"/>
                <a:gd name="connsiteY15" fmla="*/ 1968310 h 2735089"/>
                <a:gd name="connsiteX16" fmla="*/ 189282 w 2610049"/>
                <a:gd name="connsiteY16" fmla="*/ 1975408 h 2735089"/>
                <a:gd name="connsiteX17" fmla="*/ 329848 w 2610049"/>
                <a:gd name="connsiteY17" fmla="*/ 1968310 h 2735089"/>
                <a:gd name="connsiteX18" fmla="*/ 378564 w 2610049"/>
                <a:gd name="connsiteY18" fmla="*/ 1960875 h 2735089"/>
                <a:gd name="connsiteX19" fmla="*/ 466354 w 2610049"/>
                <a:gd name="connsiteY19" fmla="*/ 1947477 h 2735089"/>
                <a:gd name="connsiteX20" fmla="*/ 598109 w 2610049"/>
                <a:gd name="connsiteY20" fmla="*/ 1913599 h 2735089"/>
                <a:gd name="connsiteX21" fmla="*/ 712811 w 2610049"/>
                <a:gd name="connsiteY21" fmla="*/ 1871618 h 2735089"/>
                <a:gd name="connsiteX22" fmla="*/ 724420 w 2610049"/>
                <a:gd name="connsiteY22" fmla="*/ 1867369 h 2735089"/>
                <a:gd name="connsiteX23" fmla="*/ 1329297 w 2610049"/>
                <a:gd name="connsiteY23" fmla="*/ 1369267 h 2735089"/>
                <a:gd name="connsiteX24" fmla="*/ 1359522 w 2610049"/>
                <a:gd name="connsiteY24" fmla="*/ 1319516 h 2735089"/>
                <a:gd name="connsiteX25" fmla="*/ 1398161 w 2610049"/>
                <a:gd name="connsiteY25" fmla="*/ 1255913 h 2735089"/>
                <a:gd name="connsiteX26" fmla="*/ 1564093 w 2610049"/>
                <a:gd name="connsiteY26" fmla="*/ 600597 h 2735089"/>
                <a:gd name="connsiteX27" fmla="*/ 1456054 w 2610049"/>
                <a:gd name="connsiteY27" fmla="*/ 65459 h 2735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610049" h="2735089">
                  <a:moveTo>
                    <a:pt x="1424521" y="0"/>
                  </a:moveTo>
                  <a:lnTo>
                    <a:pt x="1512310" y="13398"/>
                  </a:lnTo>
                  <a:cubicBezTo>
                    <a:pt x="2138788" y="141594"/>
                    <a:pt x="2610049" y="695902"/>
                    <a:pt x="2610049" y="1360278"/>
                  </a:cubicBezTo>
                  <a:cubicBezTo>
                    <a:pt x="2610049" y="1739922"/>
                    <a:pt x="2456168" y="2083624"/>
                    <a:pt x="2207376" y="2332416"/>
                  </a:cubicBezTo>
                  <a:lnTo>
                    <a:pt x="2188397" y="2349666"/>
                  </a:lnTo>
                  <a:lnTo>
                    <a:pt x="2109745" y="2421149"/>
                  </a:lnTo>
                  <a:cubicBezTo>
                    <a:pt x="1872097" y="2617274"/>
                    <a:pt x="1567426" y="2735089"/>
                    <a:pt x="1235238" y="2735089"/>
                  </a:cubicBezTo>
                  <a:cubicBezTo>
                    <a:pt x="1140327" y="2735089"/>
                    <a:pt x="1047663" y="2725472"/>
                    <a:pt x="958166" y="2707158"/>
                  </a:cubicBezTo>
                  <a:lnTo>
                    <a:pt x="912092" y="2695311"/>
                  </a:lnTo>
                  <a:lnTo>
                    <a:pt x="826411" y="2673280"/>
                  </a:lnTo>
                  <a:cubicBezTo>
                    <a:pt x="611165" y="2606332"/>
                    <a:pt x="418595" y="2487911"/>
                    <a:pt x="263100" y="2332416"/>
                  </a:cubicBezTo>
                  <a:lnTo>
                    <a:pt x="189282" y="2251195"/>
                  </a:lnTo>
                  <a:lnTo>
                    <a:pt x="174367" y="2234785"/>
                  </a:lnTo>
                  <a:cubicBezTo>
                    <a:pt x="118332" y="2166886"/>
                    <a:pt x="68689" y="2093515"/>
                    <a:pt x="26359" y="2015594"/>
                  </a:cubicBezTo>
                  <a:lnTo>
                    <a:pt x="0" y="1960875"/>
                  </a:lnTo>
                  <a:lnTo>
                    <a:pt x="48716" y="1968310"/>
                  </a:lnTo>
                  <a:cubicBezTo>
                    <a:pt x="94933" y="1973004"/>
                    <a:pt x="141827" y="1975408"/>
                    <a:pt x="189282" y="1975408"/>
                  </a:cubicBezTo>
                  <a:cubicBezTo>
                    <a:pt x="236738" y="1975408"/>
                    <a:pt x="283632" y="1973004"/>
                    <a:pt x="329848" y="1968310"/>
                  </a:cubicBezTo>
                  <a:lnTo>
                    <a:pt x="378564" y="1960875"/>
                  </a:lnTo>
                  <a:lnTo>
                    <a:pt x="466354" y="1947477"/>
                  </a:lnTo>
                  <a:cubicBezTo>
                    <a:pt x="511103" y="1938320"/>
                    <a:pt x="555060" y="1926989"/>
                    <a:pt x="598109" y="1913599"/>
                  </a:cubicBezTo>
                  <a:lnTo>
                    <a:pt x="712811" y="1871618"/>
                  </a:lnTo>
                  <a:lnTo>
                    <a:pt x="724420" y="1867369"/>
                  </a:lnTo>
                  <a:cubicBezTo>
                    <a:pt x="971141" y="1763015"/>
                    <a:pt x="1181059" y="1588688"/>
                    <a:pt x="1329297" y="1369267"/>
                  </a:cubicBezTo>
                  <a:lnTo>
                    <a:pt x="1359522" y="1319516"/>
                  </a:lnTo>
                  <a:lnTo>
                    <a:pt x="1398161" y="1255913"/>
                  </a:lnTo>
                  <a:cubicBezTo>
                    <a:pt x="1503983" y="1061112"/>
                    <a:pt x="1564093" y="837874"/>
                    <a:pt x="1564093" y="600597"/>
                  </a:cubicBezTo>
                  <a:cubicBezTo>
                    <a:pt x="1564093" y="410775"/>
                    <a:pt x="1525623" y="229939"/>
                    <a:pt x="1456054" y="65459"/>
                  </a:cubicBezTo>
                  <a:close/>
                </a:path>
              </a:pathLst>
            </a:custGeom>
            <a:solidFill>
              <a:srgbClr val="D4B593"/>
            </a:solidFill>
            <a:ln>
              <a:noFill/>
            </a:ln>
            <a:effectLst>
              <a:innerShdw blurRad="381000">
                <a:prstClr val="black">
                  <a:alpha val="50000"/>
                </a:prstClr>
              </a:innerShdw>
            </a:effectLst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FA8771D-6132-4EC0-B8B7-346865935C65}"/>
                </a:ext>
              </a:extLst>
            </p:cNvPr>
            <p:cNvSpPr txBox="1"/>
            <p:nvPr/>
          </p:nvSpPr>
          <p:spPr>
            <a:xfrm>
              <a:off x="7887278" y="2998113"/>
              <a:ext cx="1270569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0" dirty="0">
                  <a:latin typeface="Montserrat Black" pitchFamily="2" charset="-52"/>
                </a:rPr>
                <a:t>04</a:t>
              </a:r>
              <a:endParaRPr lang="ru-RU" sz="5000" dirty="0">
                <a:latin typeface="Montserrat Black" pitchFamily="2" charset="-52"/>
              </a:endParaRPr>
            </a:p>
          </p:txBody>
        </p:sp>
      </p:grpSp>
      <p:grpSp>
        <p:nvGrpSpPr>
          <p:cNvPr id="29" name="Группа 28">
            <a:extLst>
              <a:ext uri="{FF2B5EF4-FFF2-40B4-BE49-F238E27FC236}">
                <a16:creationId xmlns:a16="http://schemas.microsoft.com/office/drawing/2014/main" id="{428B8B9C-4547-4FFE-89B4-CC70DEEF104E}"/>
              </a:ext>
            </a:extLst>
          </p:cNvPr>
          <p:cNvGrpSpPr/>
          <p:nvPr/>
        </p:nvGrpSpPr>
        <p:grpSpPr>
          <a:xfrm rot="17338449">
            <a:off x="3843140" y="-4344466"/>
            <a:ext cx="2610049" cy="2735089"/>
            <a:chOff x="5611821" y="793506"/>
            <a:chExt cx="2610049" cy="2735089"/>
          </a:xfrm>
        </p:grpSpPr>
        <p:sp>
          <p:nvSpPr>
            <p:cNvPr id="30" name="Полилиния: фигура 29">
              <a:extLst>
                <a:ext uri="{FF2B5EF4-FFF2-40B4-BE49-F238E27FC236}">
                  <a16:creationId xmlns:a16="http://schemas.microsoft.com/office/drawing/2014/main" id="{3C9C7E5A-02E3-416D-988C-0AF9A9DECA0D}"/>
                </a:ext>
              </a:extLst>
            </p:cNvPr>
            <p:cNvSpPr/>
            <p:nvPr/>
          </p:nvSpPr>
          <p:spPr>
            <a:xfrm>
              <a:off x="5611821" y="793506"/>
              <a:ext cx="2610049" cy="2735089"/>
            </a:xfrm>
            <a:custGeom>
              <a:avLst/>
              <a:gdLst>
                <a:gd name="connsiteX0" fmla="*/ 1235238 w 2610049"/>
                <a:gd name="connsiteY0" fmla="*/ 0 h 2735089"/>
                <a:gd name="connsiteX1" fmla="*/ 2444117 w 2610049"/>
                <a:gd name="connsiteY1" fmla="*/ 719495 h 2735089"/>
                <a:gd name="connsiteX2" fmla="*/ 2470477 w 2610049"/>
                <a:gd name="connsiteY2" fmla="*/ 774214 h 2735089"/>
                <a:gd name="connsiteX3" fmla="*/ 2502010 w 2610049"/>
                <a:gd name="connsiteY3" fmla="*/ 839673 h 2735089"/>
                <a:gd name="connsiteX4" fmla="*/ 2610049 w 2610049"/>
                <a:gd name="connsiteY4" fmla="*/ 1374811 h 2735089"/>
                <a:gd name="connsiteX5" fmla="*/ 2444117 w 2610049"/>
                <a:gd name="connsiteY5" fmla="*/ 2030127 h 2735089"/>
                <a:gd name="connsiteX6" fmla="*/ 2405478 w 2610049"/>
                <a:gd name="connsiteY6" fmla="*/ 2093730 h 2735089"/>
                <a:gd name="connsiteX7" fmla="*/ 2375253 w 2610049"/>
                <a:gd name="connsiteY7" fmla="*/ 2143481 h 2735089"/>
                <a:gd name="connsiteX8" fmla="*/ 1770376 w 2610049"/>
                <a:gd name="connsiteY8" fmla="*/ 2641583 h 2735089"/>
                <a:gd name="connsiteX9" fmla="*/ 1758767 w 2610049"/>
                <a:gd name="connsiteY9" fmla="*/ 2645832 h 2735089"/>
                <a:gd name="connsiteX10" fmla="*/ 1644065 w 2610049"/>
                <a:gd name="connsiteY10" fmla="*/ 2687813 h 2735089"/>
                <a:gd name="connsiteX11" fmla="*/ 1512310 w 2610049"/>
                <a:gd name="connsiteY11" fmla="*/ 2721691 h 2735089"/>
                <a:gd name="connsiteX12" fmla="*/ 1424520 w 2610049"/>
                <a:gd name="connsiteY12" fmla="*/ 2735089 h 2735089"/>
                <a:gd name="connsiteX13" fmla="*/ 1456053 w 2610049"/>
                <a:gd name="connsiteY13" fmla="*/ 2669630 h 2735089"/>
                <a:gd name="connsiteX14" fmla="*/ 1536161 w 2610049"/>
                <a:gd name="connsiteY14" fmla="*/ 2411564 h 2735089"/>
                <a:gd name="connsiteX15" fmla="*/ 1541686 w 2610049"/>
                <a:gd name="connsiteY15" fmla="*/ 2375364 h 2735089"/>
                <a:gd name="connsiteX16" fmla="*/ 1556994 w 2610049"/>
                <a:gd name="connsiteY16" fmla="*/ 2275058 h 2735089"/>
                <a:gd name="connsiteX17" fmla="*/ 1564092 w 2610049"/>
                <a:gd name="connsiteY17" fmla="*/ 2134492 h 2735089"/>
                <a:gd name="connsiteX18" fmla="*/ 1558802 w 2610049"/>
                <a:gd name="connsiteY18" fmla="*/ 2029718 h 2735089"/>
                <a:gd name="connsiteX19" fmla="*/ 1556994 w 2610049"/>
                <a:gd name="connsiteY19" fmla="*/ 1993926 h 2735089"/>
                <a:gd name="connsiteX20" fmla="*/ 1250152 w 2610049"/>
                <a:gd name="connsiteY20" fmla="*/ 1259985 h 2735089"/>
                <a:gd name="connsiteX21" fmla="*/ 1235238 w 2610049"/>
                <a:gd name="connsiteY21" fmla="*/ 1243575 h 2735089"/>
                <a:gd name="connsiteX22" fmla="*/ 1161419 w 2610049"/>
                <a:gd name="connsiteY22" fmla="*/ 1162354 h 2735089"/>
                <a:gd name="connsiteX23" fmla="*/ 189281 w 2610049"/>
                <a:gd name="connsiteY23" fmla="*/ 759681 h 2735089"/>
                <a:gd name="connsiteX24" fmla="*/ 48715 w 2610049"/>
                <a:gd name="connsiteY24" fmla="*/ 766779 h 2735089"/>
                <a:gd name="connsiteX25" fmla="*/ 0 w 2610049"/>
                <a:gd name="connsiteY25" fmla="*/ 774214 h 2735089"/>
                <a:gd name="connsiteX26" fmla="*/ 26359 w 2610049"/>
                <a:gd name="connsiteY26" fmla="*/ 719495 h 2735089"/>
                <a:gd name="connsiteX27" fmla="*/ 1235238 w 2610049"/>
                <a:gd name="connsiteY27" fmla="*/ 0 h 2735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610049" h="2735089">
                  <a:moveTo>
                    <a:pt x="1235238" y="0"/>
                  </a:moveTo>
                  <a:cubicBezTo>
                    <a:pt x="1757248" y="0"/>
                    <a:pt x="2211307" y="290931"/>
                    <a:pt x="2444117" y="719495"/>
                  </a:cubicBezTo>
                  <a:lnTo>
                    <a:pt x="2470477" y="774214"/>
                  </a:lnTo>
                  <a:lnTo>
                    <a:pt x="2502010" y="839673"/>
                  </a:lnTo>
                  <a:cubicBezTo>
                    <a:pt x="2571579" y="1004153"/>
                    <a:pt x="2610049" y="1184989"/>
                    <a:pt x="2610049" y="1374811"/>
                  </a:cubicBezTo>
                  <a:cubicBezTo>
                    <a:pt x="2610049" y="1612088"/>
                    <a:pt x="2549939" y="1835326"/>
                    <a:pt x="2444117" y="2030127"/>
                  </a:cubicBezTo>
                  <a:lnTo>
                    <a:pt x="2405478" y="2093730"/>
                  </a:lnTo>
                  <a:lnTo>
                    <a:pt x="2375253" y="2143481"/>
                  </a:lnTo>
                  <a:cubicBezTo>
                    <a:pt x="2227015" y="2362902"/>
                    <a:pt x="2017097" y="2537229"/>
                    <a:pt x="1770376" y="2641583"/>
                  </a:cubicBezTo>
                  <a:lnTo>
                    <a:pt x="1758767" y="2645832"/>
                  </a:lnTo>
                  <a:lnTo>
                    <a:pt x="1644065" y="2687813"/>
                  </a:lnTo>
                  <a:cubicBezTo>
                    <a:pt x="1601016" y="2701203"/>
                    <a:pt x="1557059" y="2712534"/>
                    <a:pt x="1512310" y="2721691"/>
                  </a:cubicBezTo>
                  <a:lnTo>
                    <a:pt x="1424520" y="2735089"/>
                  </a:lnTo>
                  <a:lnTo>
                    <a:pt x="1456053" y="2669630"/>
                  </a:lnTo>
                  <a:cubicBezTo>
                    <a:pt x="1490837" y="2587390"/>
                    <a:pt x="1517847" y="2501061"/>
                    <a:pt x="1536161" y="2411564"/>
                  </a:cubicBezTo>
                  <a:lnTo>
                    <a:pt x="1541686" y="2375364"/>
                  </a:lnTo>
                  <a:lnTo>
                    <a:pt x="1556994" y="2275058"/>
                  </a:lnTo>
                  <a:cubicBezTo>
                    <a:pt x="1561688" y="2228841"/>
                    <a:pt x="1564092" y="2181948"/>
                    <a:pt x="1564092" y="2134492"/>
                  </a:cubicBezTo>
                  <a:lnTo>
                    <a:pt x="1558802" y="2029718"/>
                  </a:lnTo>
                  <a:lnTo>
                    <a:pt x="1556994" y="1993926"/>
                  </a:lnTo>
                  <a:cubicBezTo>
                    <a:pt x="1528833" y="1716623"/>
                    <a:pt x="1418259" y="1463683"/>
                    <a:pt x="1250152" y="1259985"/>
                  </a:cubicBezTo>
                  <a:lnTo>
                    <a:pt x="1235238" y="1243575"/>
                  </a:lnTo>
                  <a:lnTo>
                    <a:pt x="1161419" y="1162354"/>
                  </a:lnTo>
                  <a:cubicBezTo>
                    <a:pt x="912627" y="913562"/>
                    <a:pt x="568925" y="759681"/>
                    <a:pt x="189281" y="759681"/>
                  </a:cubicBezTo>
                  <a:cubicBezTo>
                    <a:pt x="141826" y="759681"/>
                    <a:pt x="94932" y="762085"/>
                    <a:pt x="48715" y="766779"/>
                  </a:cubicBezTo>
                  <a:lnTo>
                    <a:pt x="0" y="774214"/>
                  </a:lnTo>
                  <a:lnTo>
                    <a:pt x="26359" y="719495"/>
                  </a:lnTo>
                  <a:cubicBezTo>
                    <a:pt x="259169" y="290931"/>
                    <a:pt x="713228" y="0"/>
                    <a:pt x="1235238" y="0"/>
                  </a:cubicBezTo>
                  <a:close/>
                </a:path>
              </a:pathLst>
            </a:custGeom>
            <a:solidFill>
              <a:srgbClr val="E1C7A5"/>
            </a:solidFill>
            <a:ln>
              <a:noFill/>
            </a:ln>
            <a:effectLst>
              <a:innerShdw blurRad="381000">
                <a:prstClr val="black">
                  <a:alpha val="50000"/>
                </a:prstClr>
              </a:innerShdw>
            </a:effectLst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5DC10DE-5A62-4E4C-8E14-69D96B7DBEC2}"/>
                </a:ext>
              </a:extLst>
            </p:cNvPr>
            <p:cNvSpPr txBox="1"/>
            <p:nvPr/>
          </p:nvSpPr>
          <p:spPr>
            <a:xfrm>
              <a:off x="6887254" y="1262898"/>
              <a:ext cx="1270569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0" dirty="0">
                  <a:latin typeface="Montserrat Black" pitchFamily="2" charset="-52"/>
                </a:rPr>
                <a:t>05</a:t>
              </a:r>
              <a:endParaRPr lang="ru-RU" sz="5000" dirty="0">
                <a:latin typeface="Montserrat Black" pitchFamily="2" charset="-52"/>
              </a:endParaRPr>
            </a:p>
          </p:txBody>
        </p:sp>
      </p:grpSp>
      <p:grpSp>
        <p:nvGrpSpPr>
          <p:cNvPr id="47" name="Группа 46">
            <a:extLst>
              <a:ext uri="{FF2B5EF4-FFF2-40B4-BE49-F238E27FC236}">
                <a16:creationId xmlns:a16="http://schemas.microsoft.com/office/drawing/2014/main" id="{3FA8D2DB-AB20-4D2F-A172-59B1A462777A}"/>
              </a:ext>
            </a:extLst>
          </p:cNvPr>
          <p:cNvGrpSpPr/>
          <p:nvPr/>
        </p:nvGrpSpPr>
        <p:grpSpPr>
          <a:xfrm>
            <a:off x="14590166" y="1103319"/>
            <a:ext cx="2977709" cy="1070094"/>
            <a:chOff x="109823" y="1802565"/>
            <a:chExt cx="2854043" cy="1070094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A5413E47-D3B7-49C9-A873-2B10C08D3650}"/>
                </a:ext>
              </a:extLst>
            </p:cNvPr>
            <p:cNvSpPr txBox="1"/>
            <p:nvPr/>
          </p:nvSpPr>
          <p:spPr>
            <a:xfrm>
              <a:off x="109823" y="1802565"/>
              <a:ext cx="2854043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700" dirty="0">
                  <a:latin typeface="Montserrat Black" pitchFamily="2" charset="-52"/>
                </a:rPr>
                <a:t>03</a:t>
              </a:r>
              <a:r>
                <a:rPr lang="ru-RU" sz="2700" dirty="0">
                  <a:latin typeface="Montserrat Black" pitchFamily="2" charset="-52"/>
                </a:rPr>
                <a:t> </a:t>
              </a:r>
              <a:r>
                <a:rPr lang="ru-RU" sz="2700" b="1" dirty="0">
                  <a:latin typeface="Manrope" pitchFamily="2" charset="0"/>
                </a:rPr>
                <a:t>Архитектура</a:t>
              </a:r>
              <a:endParaRPr lang="ru-RU" sz="2700" b="1" dirty="0">
                <a:latin typeface="Montserrat Black" pitchFamily="2" charset="-52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74FF3D97-594A-4DA5-BD0F-C2585A7271E6}"/>
                </a:ext>
              </a:extLst>
            </p:cNvPr>
            <p:cNvSpPr txBox="1"/>
            <p:nvPr/>
          </p:nvSpPr>
          <p:spPr>
            <a:xfrm>
              <a:off x="380999" y="2226328"/>
              <a:ext cx="258286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ru-RU" dirty="0">
                  <a:latin typeface="Manrope" pitchFamily="2" charset="0"/>
                </a:rPr>
                <a:t>Было создано 3 уровня архитектуры</a:t>
              </a:r>
            </a:p>
          </p:txBody>
        </p:sp>
      </p:grpSp>
      <p:grpSp>
        <p:nvGrpSpPr>
          <p:cNvPr id="50" name="Группа 49">
            <a:extLst>
              <a:ext uri="{FF2B5EF4-FFF2-40B4-BE49-F238E27FC236}">
                <a16:creationId xmlns:a16="http://schemas.microsoft.com/office/drawing/2014/main" id="{70E4A4EF-49FA-40F2-8C34-708C5BAFC5F0}"/>
              </a:ext>
            </a:extLst>
          </p:cNvPr>
          <p:cNvGrpSpPr/>
          <p:nvPr/>
        </p:nvGrpSpPr>
        <p:grpSpPr>
          <a:xfrm>
            <a:off x="-5188223" y="3591582"/>
            <a:ext cx="2587723" cy="1301252"/>
            <a:chOff x="376143" y="1802565"/>
            <a:chExt cx="2587723" cy="1301252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9D017C8B-71A0-4DDC-BAA3-352F630AD7AD}"/>
                </a:ext>
              </a:extLst>
            </p:cNvPr>
            <p:cNvSpPr txBox="1"/>
            <p:nvPr/>
          </p:nvSpPr>
          <p:spPr>
            <a:xfrm>
              <a:off x="380999" y="1802565"/>
              <a:ext cx="2582867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700" dirty="0">
                  <a:latin typeface="Montserrat Black" pitchFamily="2" charset="-52"/>
                </a:rPr>
                <a:t>02</a:t>
              </a:r>
              <a:r>
                <a:rPr lang="ru-RU" sz="2700" dirty="0">
                  <a:latin typeface="Montserrat Black" pitchFamily="2" charset="-52"/>
                </a:rPr>
                <a:t> </a:t>
              </a:r>
              <a:r>
                <a:rPr lang="ru-RU" sz="2700" b="1" dirty="0">
                  <a:latin typeface="Manrope" pitchFamily="2" charset="0"/>
                </a:rPr>
                <a:t>Анализ</a:t>
              </a:r>
              <a:r>
                <a:rPr lang="ru-RU" sz="2700" dirty="0">
                  <a:latin typeface="Montserrat Black" pitchFamily="2" charset="-52"/>
                </a:rPr>
                <a:t> 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BDEEF6C5-0348-46B7-AD56-455554DA05A8}"/>
                </a:ext>
              </a:extLst>
            </p:cNvPr>
            <p:cNvSpPr txBox="1"/>
            <p:nvPr/>
          </p:nvSpPr>
          <p:spPr>
            <a:xfrm>
              <a:off x="376143" y="2180487"/>
              <a:ext cx="212725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>
                  <a:latin typeface="Manrope" pitchFamily="2" charset="0"/>
                </a:rPr>
                <a:t>Провели сравнительный анализ подходов</a:t>
              </a:r>
            </a:p>
          </p:txBody>
        </p:sp>
      </p:grpSp>
      <p:grpSp>
        <p:nvGrpSpPr>
          <p:cNvPr id="53" name="Группа 52">
            <a:extLst>
              <a:ext uri="{FF2B5EF4-FFF2-40B4-BE49-F238E27FC236}">
                <a16:creationId xmlns:a16="http://schemas.microsoft.com/office/drawing/2014/main" id="{DE7F13CD-5E4A-48C2-9627-79DA9A10AF51}"/>
              </a:ext>
            </a:extLst>
          </p:cNvPr>
          <p:cNvGrpSpPr/>
          <p:nvPr/>
        </p:nvGrpSpPr>
        <p:grpSpPr>
          <a:xfrm>
            <a:off x="-5206907" y="2031987"/>
            <a:ext cx="2606407" cy="1318106"/>
            <a:chOff x="357459" y="1802565"/>
            <a:chExt cx="2606407" cy="1318106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6B5D654D-B686-4AB3-92CD-95CA7BEBD70E}"/>
                </a:ext>
              </a:extLst>
            </p:cNvPr>
            <p:cNvSpPr txBox="1"/>
            <p:nvPr/>
          </p:nvSpPr>
          <p:spPr>
            <a:xfrm>
              <a:off x="380999" y="1802565"/>
              <a:ext cx="2582867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700" dirty="0">
                  <a:latin typeface="Montserrat Black" pitchFamily="2" charset="-52"/>
                </a:rPr>
                <a:t>01 </a:t>
              </a:r>
              <a:r>
                <a:rPr lang="ru-RU" sz="2700" b="1" dirty="0" err="1">
                  <a:latin typeface="Manrope" pitchFamily="2" charset="0"/>
                </a:rPr>
                <a:t>Созвоны</a:t>
              </a:r>
              <a:endParaRPr lang="ru-RU" sz="2700" dirty="0">
                <a:latin typeface="Montserrat Black" pitchFamily="2" charset="-52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D6E17232-03B8-4C3E-8E73-D72AA8839A43}"/>
                </a:ext>
              </a:extLst>
            </p:cNvPr>
            <p:cNvSpPr txBox="1"/>
            <p:nvPr/>
          </p:nvSpPr>
          <p:spPr>
            <a:xfrm>
              <a:off x="357459" y="2197341"/>
              <a:ext cx="254518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>
                  <a:latin typeface="Manrope" pitchFamily="2" charset="0"/>
                </a:rPr>
                <a:t>Проводились регулярные </a:t>
              </a:r>
              <a:r>
                <a:rPr lang="ru-RU" dirty="0" err="1">
                  <a:latin typeface="Manrope" pitchFamily="2" charset="0"/>
                </a:rPr>
                <a:t>созвоны</a:t>
              </a:r>
              <a:r>
                <a:rPr lang="ru-RU" dirty="0">
                  <a:latin typeface="Manrope" pitchFamily="2" charset="0"/>
                </a:rPr>
                <a:t> с компанией</a:t>
              </a:r>
            </a:p>
          </p:txBody>
        </p:sp>
      </p:grpSp>
      <p:grpSp>
        <p:nvGrpSpPr>
          <p:cNvPr id="56" name="Группа 55">
            <a:extLst>
              <a:ext uri="{FF2B5EF4-FFF2-40B4-BE49-F238E27FC236}">
                <a16:creationId xmlns:a16="http://schemas.microsoft.com/office/drawing/2014/main" id="{8583C092-1135-4FA4-8237-16D9047F886A}"/>
              </a:ext>
            </a:extLst>
          </p:cNvPr>
          <p:cNvGrpSpPr/>
          <p:nvPr/>
        </p:nvGrpSpPr>
        <p:grpSpPr>
          <a:xfrm>
            <a:off x="14985007" y="2747568"/>
            <a:ext cx="2582868" cy="1111876"/>
            <a:chOff x="380998" y="1802565"/>
            <a:chExt cx="2582868" cy="1111876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F9677ADD-F105-4DEC-A6BE-026484C7CBC4}"/>
                </a:ext>
              </a:extLst>
            </p:cNvPr>
            <p:cNvSpPr txBox="1"/>
            <p:nvPr/>
          </p:nvSpPr>
          <p:spPr>
            <a:xfrm>
              <a:off x="380999" y="1802565"/>
              <a:ext cx="2582867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700" dirty="0">
                  <a:latin typeface="Montserrat Black" pitchFamily="2" charset="-52"/>
                </a:rPr>
                <a:t>04 </a:t>
              </a:r>
              <a:r>
                <a:rPr lang="ru-RU" sz="2700" b="1" dirty="0">
                  <a:latin typeface="Manrope" pitchFamily="2" charset="0"/>
                </a:rPr>
                <a:t>Дизайн</a:t>
              </a:r>
              <a:endParaRPr lang="ru-RU" sz="2700" dirty="0">
                <a:latin typeface="Manrope" pitchFamily="2" charset="0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5FFA4582-C45C-48E6-B29C-75BB261691A1}"/>
                </a:ext>
              </a:extLst>
            </p:cNvPr>
            <p:cNvSpPr txBox="1"/>
            <p:nvPr/>
          </p:nvSpPr>
          <p:spPr>
            <a:xfrm>
              <a:off x="380998" y="2268110"/>
              <a:ext cx="258286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ru-RU" dirty="0">
                  <a:latin typeface="Manrope" pitchFamily="2" charset="0"/>
                </a:rPr>
                <a:t>Разработан схематичный </a:t>
              </a:r>
              <a:r>
                <a:rPr lang="en-US" dirty="0">
                  <a:latin typeface="Manrope" pitchFamily="2" charset="0"/>
                </a:rPr>
                <a:t>UI</a:t>
              </a:r>
              <a:endParaRPr lang="ru-RU" dirty="0">
                <a:latin typeface="Manrope" pitchFamily="2" charset="0"/>
              </a:endParaRPr>
            </a:p>
          </p:txBody>
        </p:sp>
      </p:grpSp>
      <p:grpSp>
        <p:nvGrpSpPr>
          <p:cNvPr id="38" name="Группа 37">
            <a:extLst>
              <a:ext uri="{FF2B5EF4-FFF2-40B4-BE49-F238E27FC236}">
                <a16:creationId xmlns:a16="http://schemas.microsoft.com/office/drawing/2014/main" id="{75D73686-A1C8-4808-8CA9-323F56858110}"/>
              </a:ext>
            </a:extLst>
          </p:cNvPr>
          <p:cNvGrpSpPr/>
          <p:nvPr/>
        </p:nvGrpSpPr>
        <p:grpSpPr>
          <a:xfrm>
            <a:off x="15276613" y="4413991"/>
            <a:ext cx="2749621" cy="1308199"/>
            <a:chOff x="380999" y="1802565"/>
            <a:chExt cx="2582867" cy="1308199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7B7A3390-2D54-4722-B065-9F4A997061B7}"/>
                </a:ext>
              </a:extLst>
            </p:cNvPr>
            <p:cNvSpPr txBox="1"/>
            <p:nvPr/>
          </p:nvSpPr>
          <p:spPr>
            <a:xfrm>
              <a:off x="380999" y="1802565"/>
              <a:ext cx="2582867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700" dirty="0">
                  <a:latin typeface="Montserrat Black" pitchFamily="2" charset="-52"/>
                </a:rPr>
                <a:t>05 </a:t>
              </a:r>
              <a:r>
                <a:rPr lang="ru-RU" sz="2700" b="1" dirty="0">
                  <a:latin typeface="Manrope" pitchFamily="2" charset="0"/>
                </a:rPr>
                <a:t>Эффекты</a:t>
              </a:r>
              <a:endParaRPr lang="ru-RU" sz="2700" dirty="0">
                <a:latin typeface="Montserrat Black" pitchFamily="2" charset="-52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FBC0BBF-29D2-4A57-87C5-CC1306F3B737}"/>
                </a:ext>
              </a:extLst>
            </p:cNvPr>
            <p:cNvSpPr txBox="1"/>
            <p:nvPr/>
          </p:nvSpPr>
          <p:spPr>
            <a:xfrm>
              <a:off x="411610" y="2187434"/>
              <a:ext cx="252164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ru-RU" dirty="0">
                  <a:latin typeface="Manrope" pitchFamily="2" charset="0"/>
                </a:rPr>
                <a:t>Составили диаграмму видов применяемых эффектов</a:t>
              </a:r>
            </a:p>
          </p:txBody>
        </p:sp>
      </p:grpSp>
      <p:grpSp>
        <p:nvGrpSpPr>
          <p:cNvPr id="45" name="Группа 44">
            <a:extLst>
              <a:ext uri="{FF2B5EF4-FFF2-40B4-BE49-F238E27FC236}">
                <a16:creationId xmlns:a16="http://schemas.microsoft.com/office/drawing/2014/main" id="{8719AB54-4B82-47D7-9046-31AE7B7DB0DC}"/>
              </a:ext>
            </a:extLst>
          </p:cNvPr>
          <p:cNvGrpSpPr/>
          <p:nvPr/>
        </p:nvGrpSpPr>
        <p:grpSpPr>
          <a:xfrm>
            <a:off x="6112267" y="1710000"/>
            <a:ext cx="2753825" cy="3654962"/>
            <a:chOff x="7448551" y="1352325"/>
            <a:chExt cx="3839028" cy="5095278"/>
          </a:xfrm>
        </p:grpSpPr>
        <p:pic>
          <p:nvPicPr>
            <p:cNvPr id="46" name="Рисунок 45">
              <a:extLst>
                <a:ext uri="{FF2B5EF4-FFF2-40B4-BE49-F238E27FC236}">
                  <a16:creationId xmlns:a16="http://schemas.microsoft.com/office/drawing/2014/main" id="{B20CB543-63A6-4743-A421-F667253FF60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448551" y="1352325"/>
              <a:ext cx="3839028" cy="3839028"/>
            </a:xfrm>
            <a:prstGeom prst="rect">
              <a:avLst/>
            </a:prstGeom>
          </p:spPr>
        </p:pic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003E449A-E8FA-4402-A353-5CCD7FF42066}"/>
                </a:ext>
              </a:extLst>
            </p:cNvPr>
            <p:cNvSpPr txBox="1"/>
            <p:nvPr/>
          </p:nvSpPr>
          <p:spPr>
            <a:xfrm>
              <a:off x="7691439" y="5031696"/>
              <a:ext cx="3471863" cy="14159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b="1" dirty="0">
                  <a:latin typeface="Manrope" pitchFamily="2" charset="0"/>
                </a:rPr>
                <a:t>Research doc</a:t>
              </a:r>
              <a:endParaRPr lang="ru-RU" sz="3000" b="1" dirty="0">
                <a:latin typeface="Manrope" pitchFamily="2" charset="0"/>
              </a:endParaRPr>
            </a:p>
          </p:txBody>
        </p:sp>
      </p:grpSp>
      <p:grpSp>
        <p:nvGrpSpPr>
          <p:cNvPr id="63" name="Группа 62">
            <a:extLst>
              <a:ext uri="{FF2B5EF4-FFF2-40B4-BE49-F238E27FC236}">
                <a16:creationId xmlns:a16="http://schemas.microsoft.com/office/drawing/2014/main" id="{2EF6D286-CA4C-40F9-9BE1-E5A194AA058D}"/>
              </a:ext>
            </a:extLst>
          </p:cNvPr>
          <p:cNvGrpSpPr/>
          <p:nvPr/>
        </p:nvGrpSpPr>
        <p:grpSpPr>
          <a:xfrm>
            <a:off x="8981348" y="1710000"/>
            <a:ext cx="2753825" cy="3193297"/>
            <a:chOff x="7448551" y="1352325"/>
            <a:chExt cx="3839028" cy="4451684"/>
          </a:xfrm>
        </p:grpSpPr>
        <p:pic>
          <p:nvPicPr>
            <p:cNvPr id="64" name="Рисунок 63">
              <a:extLst>
                <a:ext uri="{FF2B5EF4-FFF2-40B4-BE49-F238E27FC236}">
                  <a16:creationId xmlns:a16="http://schemas.microsoft.com/office/drawing/2014/main" id="{81E93ECD-9018-4F34-B007-E05C558B5F2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448551" y="1352325"/>
              <a:ext cx="3839028" cy="3839029"/>
            </a:xfrm>
            <a:prstGeom prst="rect">
              <a:avLst/>
            </a:prstGeom>
          </p:spPr>
        </p:pic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2B1E8CFA-B160-4560-8D62-B9C58A8D3B8C}"/>
                </a:ext>
              </a:extLst>
            </p:cNvPr>
            <p:cNvSpPr txBox="1"/>
            <p:nvPr/>
          </p:nvSpPr>
          <p:spPr>
            <a:xfrm>
              <a:off x="7691439" y="5031696"/>
              <a:ext cx="3471863" cy="7723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b="1" dirty="0">
                  <a:latin typeface="Manrope" pitchFamily="2" charset="0"/>
                </a:rPr>
                <a:t>Miro</a:t>
              </a:r>
              <a:endParaRPr lang="ru-RU" sz="3000" b="1" dirty="0">
                <a:latin typeface="Manrope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664695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6C874784-17EC-48E9-8C84-7B61EB0DEE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624168">
            <a:off x="-463363" y="-393881"/>
            <a:ext cx="1620000" cy="16200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C85E413-C53A-4161-A35F-E7588DA18E8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" b="5"/>
          <a:stretch/>
        </p:blipFill>
        <p:spPr>
          <a:xfrm>
            <a:off x="280404" y="1019345"/>
            <a:ext cx="5212800" cy="5212328"/>
          </a:xfrm>
          <a:prstGeom prst="roundRect">
            <a:avLst>
              <a:gd name="adj" fmla="val 6068"/>
            </a:avLst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9DD42CF-5795-488F-ADBC-A4E5B2E99B7C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69" r="32369"/>
          <a:stretch>
            <a:fillRect/>
          </a:stretch>
        </p:blipFill>
        <p:spPr>
          <a:prstGeom prst="round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3D22E213-7248-409E-B19A-5703EDFBBA26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17" r="33775"/>
          <a:stretch/>
        </p:blipFill>
        <p:spPr>
          <a:xfrm>
            <a:off x="7866370" y="1019234"/>
            <a:ext cx="1838175" cy="5212328"/>
          </a:xfrm>
          <a:prstGeom prst="round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F0350C69-5370-4FA0-A204-62EABFF4411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75" r="36775"/>
          <a:stretch/>
        </p:blipFill>
        <p:spPr>
          <a:xfrm>
            <a:off x="10007188" y="1019234"/>
            <a:ext cx="1838175" cy="5212328"/>
          </a:xfrm>
          <a:prstGeom prst="round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F5D4FF9-D7DA-40EC-9F53-DF123AD05398}"/>
              </a:ext>
            </a:extLst>
          </p:cNvPr>
          <p:cNvSpPr txBox="1"/>
          <p:nvPr/>
        </p:nvSpPr>
        <p:spPr>
          <a:xfrm>
            <a:off x="275199" y="139894"/>
            <a:ext cx="116416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>
                <a:latin typeface="Manrope" pitchFamily="2" charset="0"/>
              </a:rPr>
              <a:t>Шаталов Максим -</a:t>
            </a:r>
            <a:r>
              <a:rPr lang="en-US" sz="4000" b="1" dirty="0">
                <a:latin typeface="Manrope" pitchFamily="2" charset="0"/>
              </a:rPr>
              <a:t> </a:t>
            </a:r>
            <a:r>
              <a:rPr lang="en-US" sz="4000" b="1" dirty="0" err="1">
                <a:latin typeface="Manrope" pitchFamily="2" charset="0"/>
              </a:rPr>
              <a:t>Teamlead</a:t>
            </a:r>
            <a:r>
              <a:rPr lang="ru-RU" sz="4000" b="1" dirty="0">
                <a:latin typeface="Manrope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700466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2CDF7CC-69FA-45D0-8C40-4877B78893F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232" r="7500"/>
          <a:stretch/>
        </p:blipFill>
        <p:spPr>
          <a:xfrm>
            <a:off x="280404" y="1019456"/>
            <a:ext cx="1838175" cy="5212328"/>
          </a:xfrm>
          <a:prstGeom prst="round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31A11F9-1872-4AA0-B223-A18A017672C4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" r="61"/>
          <a:stretch>
            <a:fillRect/>
          </a:stretch>
        </p:blipFill>
        <p:spPr>
          <a:prstGeom prst="roundRect">
            <a:avLst>
              <a:gd name="adj" fmla="val 6057"/>
            </a:avLst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E48CD22B-66B1-43C9-8085-3FF29F969416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28" r="34464"/>
          <a:stretch/>
        </p:blipFill>
        <p:spPr>
          <a:xfrm>
            <a:off x="7868545" y="1019345"/>
            <a:ext cx="1838175" cy="5212328"/>
          </a:xfrm>
          <a:prstGeom prst="round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F37462CC-0A1F-409E-A7E2-8E072EB65F6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75" r="36775"/>
          <a:stretch/>
        </p:blipFill>
        <p:spPr>
          <a:xfrm>
            <a:off x="10007188" y="1019345"/>
            <a:ext cx="1838175" cy="5212328"/>
          </a:xfrm>
          <a:prstGeom prst="round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B8B3AE3-CC39-48BD-902E-9A450879C848}"/>
              </a:ext>
            </a:extLst>
          </p:cNvPr>
          <p:cNvSpPr txBox="1"/>
          <p:nvPr/>
        </p:nvSpPr>
        <p:spPr>
          <a:xfrm>
            <a:off x="275199" y="139894"/>
            <a:ext cx="116416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>
                <a:latin typeface="Manrope" pitchFamily="2" charset="0"/>
              </a:rPr>
              <a:t>Агафонов Андрей –</a:t>
            </a:r>
            <a:r>
              <a:rPr lang="en-US" sz="4000" b="1" dirty="0">
                <a:latin typeface="Manrope" pitchFamily="2" charset="0"/>
              </a:rPr>
              <a:t> ML Engineer</a:t>
            </a:r>
            <a:r>
              <a:rPr lang="ru-RU" sz="4000" b="1" dirty="0">
                <a:latin typeface="Manrope" pitchFamily="2" charset="0"/>
              </a:rPr>
              <a:t> </a:t>
            </a: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A2B65A8F-B89F-4EDF-AB53-59EB219D5C2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624168">
            <a:off x="-1474445" y="-1670231"/>
            <a:ext cx="1620000" cy="1620000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F2D8C963-1962-4334-9FF4-9A7CEC10A93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5417">
            <a:off x="12164354" y="-2067300"/>
            <a:ext cx="1620000" cy="16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6298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9CCA77E8-4FC0-43F1-998C-0AF8FCCF45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5417">
            <a:off x="10677213" y="-67050"/>
            <a:ext cx="1620000" cy="16200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DC3F75D-85C3-4EB0-BCD7-87057DF3391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231" r="7503"/>
          <a:stretch/>
        </p:blipFill>
        <p:spPr>
          <a:xfrm>
            <a:off x="280404" y="1000574"/>
            <a:ext cx="1838175" cy="5212328"/>
          </a:xfrm>
          <a:prstGeom prst="round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BC8EB4E-478F-4874-902B-A6552AFCCE56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69" r="32369"/>
          <a:stretch>
            <a:fillRect/>
          </a:stretch>
        </p:blipFill>
        <p:spPr>
          <a:prstGeom prst="round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9EA6DBA9-F714-4712-A46F-21E5C4E52839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" r="93"/>
          <a:stretch/>
        </p:blipFill>
        <p:spPr>
          <a:xfrm>
            <a:off x="4497704" y="1000463"/>
            <a:ext cx="5206840" cy="5212328"/>
          </a:xfrm>
          <a:prstGeom prst="roundRect">
            <a:avLst>
              <a:gd name="adj" fmla="val 5935"/>
            </a:avLst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6E730DF2-E014-408B-A4D1-DC6D9C879B8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75" r="36775"/>
          <a:stretch/>
        </p:blipFill>
        <p:spPr>
          <a:xfrm>
            <a:off x="10007188" y="1000463"/>
            <a:ext cx="1838175" cy="5212328"/>
          </a:xfrm>
          <a:prstGeom prst="round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7FE44E0-C96D-4B95-8D24-CA17F7027496}"/>
              </a:ext>
            </a:extLst>
          </p:cNvPr>
          <p:cNvSpPr txBox="1"/>
          <p:nvPr/>
        </p:nvSpPr>
        <p:spPr>
          <a:xfrm>
            <a:off x="275199" y="139894"/>
            <a:ext cx="116416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>
                <a:latin typeface="Manrope" pitchFamily="2" charset="0"/>
              </a:rPr>
              <a:t>Пономарев Артем – </a:t>
            </a:r>
            <a:r>
              <a:rPr lang="en-US" sz="4000" b="1" dirty="0">
                <a:latin typeface="Manrope" pitchFamily="2" charset="0"/>
              </a:rPr>
              <a:t>ML Engineer</a:t>
            </a:r>
            <a:endParaRPr lang="ru-RU" sz="4000" b="1" dirty="0">
              <a:latin typeface="Manrop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09383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653E527-3AE4-48D1-83C3-A4613066C6E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231" r="7503"/>
          <a:stretch/>
        </p:blipFill>
        <p:spPr>
          <a:xfrm>
            <a:off x="275199" y="1000463"/>
            <a:ext cx="1838175" cy="5212328"/>
          </a:xfrm>
          <a:prstGeom prst="round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71DC2E9-BA67-459B-BAD0-D734A1894E92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69" r="32369"/>
          <a:stretch>
            <a:fillRect/>
          </a:stretch>
        </p:blipFill>
        <p:spPr>
          <a:prstGeom prst="round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7B40C52A-1FE6-48ED-9833-41771F29083F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28" r="34464"/>
          <a:stretch/>
        </p:blipFill>
        <p:spPr>
          <a:xfrm>
            <a:off x="4553903" y="1000463"/>
            <a:ext cx="1838175" cy="5212328"/>
          </a:xfrm>
          <a:prstGeom prst="round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73F4E2B4-132F-4204-8C58-7F7B0930072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40" r="12540"/>
          <a:stretch/>
        </p:blipFill>
        <p:spPr>
          <a:xfrm>
            <a:off x="6686960" y="1000463"/>
            <a:ext cx="5206837" cy="5212328"/>
          </a:xfrm>
          <a:prstGeom prst="roundRect">
            <a:avLst>
              <a:gd name="adj" fmla="val 6057"/>
            </a:avLst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ACB21A2-ADC3-4427-9527-FAD9C31B494A}"/>
              </a:ext>
            </a:extLst>
          </p:cNvPr>
          <p:cNvSpPr txBox="1"/>
          <p:nvPr/>
        </p:nvSpPr>
        <p:spPr>
          <a:xfrm>
            <a:off x="275199" y="139894"/>
            <a:ext cx="116416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>
                <a:latin typeface="Manrope" pitchFamily="2" charset="0"/>
              </a:rPr>
              <a:t>Ивченко Матвей – </a:t>
            </a:r>
            <a:r>
              <a:rPr lang="en-US" sz="4000" b="1" dirty="0">
                <a:latin typeface="Manrope" pitchFamily="2" charset="0"/>
              </a:rPr>
              <a:t>ML Engineer</a:t>
            </a:r>
            <a:endParaRPr lang="ru-RU" sz="4000" b="1" dirty="0">
              <a:latin typeface="Manrope" pitchFamily="2" charset="0"/>
            </a:endParaRPr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28FC9532-BB56-4867-9A80-1F8E16E8734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33" r="29333"/>
          <a:stretch>
            <a:fillRect/>
          </a:stretch>
        </p:blipFill>
        <p:spPr>
          <a:xfrm>
            <a:off x="12660424" y="1018978"/>
            <a:ext cx="2154969" cy="5212328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3BE5698B-3031-4E3A-94AA-2F7DBFA4E1B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33" r="29333"/>
          <a:stretch>
            <a:fillRect/>
          </a:stretch>
        </p:blipFill>
        <p:spPr>
          <a:xfrm>
            <a:off x="15051585" y="1018978"/>
            <a:ext cx="2154969" cy="5212328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F4434789-E730-40AE-80A1-FA5E5CA9A4C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10" r="33710"/>
          <a:stretch/>
        </p:blipFill>
        <p:spPr>
          <a:xfrm>
            <a:off x="17442746" y="1018978"/>
            <a:ext cx="2154969" cy="5212328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6CC5F4E6-AA78-4432-A11E-C3A4032B2CF5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50" r="34617"/>
          <a:stretch/>
        </p:blipFill>
        <p:spPr>
          <a:xfrm>
            <a:off x="19833907" y="1018978"/>
            <a:ext cx="2154969" cy="5212328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51247BAE-FA8D-4265-A1FB-AC940C9DB3D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33" r="29333"/>
          <a:stretch>
            <a:fillRect/>
          </a:stretch>
        </p:blipFill>
        <p:spPr>
          <a:xfrm>
            <a:off x="22225065" y="1018978"/>
            <a:ext cx="2154969" cy="5212328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6878795B-F616-48EB-91D2-89CC5660E5B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5417">
            <a:off x="12648888" y="-2267325"/>
            <a:ext cx="1620000" cy="16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8360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32A76381-594A-4027-9C8D-9B06224A14E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33" r="29333"/>
          <a:stretch>
            <a:fillRect/>
          </a:stretch>
        </p:blipFill>
        <p:spPr>
          <a:xfrm>
            <a:off x="236195" y="1018978"/>
            <a:ext cx="2154969" cy="5212328"/>
          </a:xfrm>
          <a:prstGeom prst="round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3454A589-51D0-4EAF-B000-137631B32AD9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33" r="29333"/>
          <a:stretch>
            <a:fillRect/>
          </a:stretch>
        </p:blipFill>
        <p:spPr>
          <a:xfrm>
            <a:off x="2627356" y="1018978"/>
            <a:ext cx="2154969" cy="5212328"/>
          </a:xfrm>
          <a:prstGeom prst="round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9823A133-CC41-4B28-8784-DC1A62D4FCF4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10" r="33710"/>
          <a:stretch/>
        </p:blipFill>
        <p:spPr>
          <a:xfrm>
            <a:off x="5018517" y="1018978"/>
            <a:ext cx="2154969" cy="5212328"/>
          </a:xfrm>
          <a:prstGeom prst="round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A5322B89-C901-43FE-A07C-3A6707A79E1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50" r="34617"/>
          <a:stretch/>
        </p:blipFill>
        <p:spPr>
          <a:xfrm>
            <a:off x="7409678" y="1018978"/>
            <a:ext cx="2154969" cy="5212328"/>
          </a:xfrm>
          <a:prstGeom prst="round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EE8FA479-E303-4369-BED4-2DB380A4515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33" r="29333"/>
          <a:stretch>
            <a:fillRect/>
          </a:stretch>
        </p:blipFill>
        <p:spPr>
          <a:prstGeom prst="round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FF90E478-B74E-4473-A4B9-61C426D3FC6F}"/>
              </a:ext>
            </a:extLst>
          </p:cNvPr>
          <p:cNvSpPr txBox="1"/>
          <p:nvPr/>
        </p:nvSpPr>
        <p:spPr>
          <a:xfrm>
            <a:off x="-12163544" y="139894"/>
            <a:ext cx="116416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>
                <a:latin typeface="Manrope" pitchFamily="2" charset="0"/>
              </a:rPr>
              <a:t>Ивченко Матвей – </a:t>
            </a:r>
            <a:r>
              <a:rPr lang="en-US" sz="4000" b="1" dirty="0">
                <a:latin typeface="Manrope" pitchFamily="2" charset="0"/>
              </a:rPr>
              <a:t>ML Engineer</a:t>
            </a:r>
            <a:endParaRPr lang="ru-RU" sz="4000" b="1" dirty="0">
              <a:latin typeface="Manrope" pitchFamily="2" charset="0"/>
            </a:endParaRPr>
          </a:p>
        </p:txBody>
      </p:sp>
      <p:pic>
        <p:nvPicPr>
          <p:cNvPr id="37" name="Рисунок 36">
            <a:extLst>
              <a:ext uri="{FF2B5EF4-FFF2-40B4-BE49-F238E27FC236}">
                <a16:creationId xmlns:a16="http://schemas.microsoft.com/office/drawing/2014/main" id="{DB937C98-D023-448C-988D-75B89CE9111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231" r="7503"/>
          <a:stretch/>
        </p:blipFill>
        <p:spPr>
          <a:xfrm>
            <a:off x="-11897081" y="1000574"/>
            <a:ext cx="1838175" cy="5212328"/>
          </a:xfrm>
          <a:prstGeom prst="roundRect">
            <a:avLst/>
          </a:prstGeom>
        </p:spPr>
      </p:pic>
      <p:pic>
        <p:nvPicPr>
          <p:cNvPr id="38" name="Рисунок 37">
            <a:extLst>
              <a:ext uri="{FF2B5EF4-FFF2-40B4-BE49-F238E27FC236}">
                <a16:creationId xmlns:a16="http://schemas.microsoft.com/office/drawing/2014/main" id="{06017E73-E1EA-49FB-B644-05C9C7113E1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69" r="32369"/>
          <a:stretch>
            <a:fillRect/>
          </a:stretch>
        </p:blipFill>
        <p:spPr>
          <a:xfrm>
            <a:off x="-9764024" y="1000463"/>
            <a:ext cx="1838176" cy="5212328"/>
          </a:xfrm>
          <a:prstGeom prst="roundRect">
            <a:avLst/>
          </a:prstGeom>
        </p:spPr>
      </p:pic>
      <p:pic>
        <p:nvPicPr>
          <p:cNvPr id="39" name="Рисунок 38">
            <a:extLst>
              <a:ext uri="{FF2B5EF4-FFF2-40B4-BE49-F238E27FC236}">
                <a16:creationId xmlns:a16="http://schemas.microsoft.com/office/drawing/2014/main" id="{9EDEA1F1-55C4-4F1B-AFA2-315CE8C811BE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28" r="34464"/>
          <a:stretch/>
        </p:blipFill>
        <p:spPr>
          <a:xfrm>
            <a:off x="-7623582" y="1000463"/>
            <a:ext cx="1838175" cy="5212328"/>
          </a:xfrm>
          <a:prstGeom prst="roundRect">
            <a:avLst/>
          </a:prstGeom>
        </p:spPr>
      </p:pic>
      <p:pic>
        <p:nvPicPr>
          <p:cNvPr id="40" name="Рисунок 39">
            <a:extLst>
              <a:ext uri="{FF2B5EF4-FFF2-40B4-BE49-F238E27FC236}">
                <a16:creationId xmlns:a16="http://schemas.microsoft.com/office/drawing/2014/main" id="{E5ADE7DA-9D25-4A83-AA4A-C500327D137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40" r="12540"/>
          <a:stretch/>
        </p:blipFill>
        <p:spPr>
          <a:xfrm>
            <a:off x="-5490525" y="1000463"/>
            <a:ext cx="5206837" cy="5212328"/>
          </a:xfrm>
          <a:prstGeom prst="roundRect">
            <a:avLst>
              <a:gd name="adj" fmla="val 6057"/>
            </a:avLst>
          </a:prstGeom>
        </p:spPr>
      </p:pic>
      <p:pic>
        <p:nvPicPr>
          <p:cNvPr id="48" name="Рисунок 47">
            <a:extLst>
              <a:ext uri="{FF2B5EF4-FFF2-40B4-BE49-F238E27FC236}">
                <a16:creationId xmlns:a16="http://schemas.microsoft.com/office/drawing/2014/main" id="{13E42D97-0349-4BF8-A625-E3B4036C8D8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787217">
            <a:off x="1174517" y="7524374"/>
            <a:ext cx="1620000" cy="16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9938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2E4BA053-A44C-458E-9C79-7E9280EC12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787217">
            <a:off x="2517542" y="6047999"/>
            <a:ext cx="1620000" cy="162000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EBB7511-931D-4358-B45D-DA13B8F57B2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prstGeom prst="roundRect">
            <a:avLst>
              <a:gd name="adj" fmla="val 6251"/>
            </a:avLst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2107BFD4-0D9E-43E7-8908-4770B9FD4AE9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29" r="37329"/>
          <a:stretch>
            <a:fillRect/>
          </a:stretch>
        </p:blipFill>
        <p:spPr>
          <a:prstGeom prst="round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EF2C8B9B-8301-4D4A-9C57-B80463EC9B0C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17" r="40017"/>
          <a:stretch/>
        </p:blipFill>
        <p:spPr>
          <a:xfrm>
            <a:off x="7381730" y="1018978"/>
            <a:ext cx="1320668" cy="5212328"/>
          </a:xfrm>
          <a:prstGeom prst="round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2E233DCB-DAF4-4EF2-8127-C1DDABC6870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10" r="43348"/>
          <a:stretch/>
        </p:blipFill>
        <p:spPr>
          <a:xfrm>
            <a:off x="9025570" y="1018978"/>
            <a:ext cx="1320668" cy="5212328"/>
          </a:xfrm>
          <a:prstGeom prst="round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2455A5EF-938E-4622-948C-81B4B8C6A9CF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29" r="37329"/>
          <a:stretch>
            <a:fillRect/>
          </a:stretch>
        </p:blipFill>
        <p:spPr>
          <a:prstGeom prst="round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7FB6710C-CEE8-47E5-8ECF-B43B601F5292}"/>
              </a:ext>
            </a:extLst>
          </p:cNvPr>
          <p:cNvSpPr txBox="1"/>
          <p:nvPr/>
        </p:nvSpPr>
        <p:spPr>
          <a:xfrm>
            <a:off x="275199" y="139894"/>
            <a:ext cx="116416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>
                <a:latin typeface="Manrope" pitchFamily="2" charset="0"/>
              </a:rPr>
              <a:t>Авраменко Денис - </a:t>
            </a:r>
            <a:r>
              <a:rPr lang="en-US" sz="4000" b="1" dirty="0">
                <a:latin typeface="Manrope" pitchFamily="2" charset="0"/>
              </a:rPr>
              <a:t>Backend</a:t>
            </a:r>
            <a:endParaRPr lang="ru-RU" sz="4000" b="1" dirty="0">
              <a:latin typeface="Manrop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64143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89029A8-540A-4BCE-87C2-B3BF02511FC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859" r="26799"/>
          <a:stretch/>
        </p:blipFill>
        <p:spPr>
          <a:xfrm>
            <a:off x="237600" y="1018978"/>
            <a:ext cx="1320668" cy="5212328"/>
          </a:xfrm>
          <a:prstGeom prst="round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699C5170-EB63-4E20-ACCC-AAA080BC82B5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" r="320"/>
          <a:stretch>
            <a:fillRect/>
          </a:stretch>
        </p:blipFill>
        <p:spPr>
          <a:prstGeom prst="roundRect">
            <a:avLst>
              <a:gd name="adj" fmla="val 5999"/>
            </a:avLst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BE2D3A6A-6DD3-41D0-990E-7FF5236C3BA5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17" r="40017"/>
          <a:stretch/>
        </p:blipFill>
        <p:spPr>
          <a:xfrm>
            <a:off x="7381730" y="1018978"/>
            <a:ext cx="1320668" cy="5212328"/>
          </a:xfrm>
          <a:prstGeom prst="round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71B4346A-3F12-4E5F-A9B6-357F07008F8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10" r="43348"/>
          <a:stretch/>
        </p:blipFill>
        <p:spPr>
          <a:xfrm>
            <a:off x="9008433" y="1018978"/>
            <a:ext cx="1320668" cy="5212328"/>
          </a:xfrm>
          <a:prstGeom prst="round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130925D1-5D89-405E-84BB-3E769690F468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29" r="37329"/>
          <a:stretch>
            <a:fillRect/>
          </a:stretch>
        </p:blipFill>
        <p:spPr>
          <a:prstGeom prst="round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7F204EA-80F6-4AED-B75E-8F50AAA2531A}"/>
              </a:ext>
            </a:extLst>
          </p:cNvPr>
          <p:cNvSpPr txBox="1"/>
          <p:nvPr/>
        </p:nvSpPr>
        <p:spPr>
          <a:xfrm>
            <a:off x="275199" y="139894"/>
            <a:ext cx="116416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 err="1">
                <a:latin typeface="Manrope" pitchFamily="2" charset="0"/>
              </a:rPr>
              <a:t>Мельцова</a:t>
            </a:r>
            <a:r>
              <a:rPr lang="ru-RU" sz="4000" b="1" dirty="0">
                <a:latin typeface="Manrope" pitchFamily="2" charset="0"/>
              </a:rPr>
              <a:t> Вероника - </a:t>
            </a:r>
            <a:r>
              <a:rPr lang="en-US" sz="4000" b="1" dirty="0">
                <a:latin typeface="Manrope" pitchFamily="2" charset="0"/>
              </a:rPr>
              <a:t>Backend</a:t>
            </a:r>
            <a:endParaRPr lang="ru-RU" sz="4000" b="1" dirty="0">
              <a:latin typeface="Manrope" pitchFamily="2" charset="0"/>
            </a:endParaRPr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750A230A-8778-4EE3-AD94-B541E407B19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787217">
            <a:off x="746858" y="7495798"/>
            <a:ext cx="1620000" cy="16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2434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1795</TotalTime>
  <Words>1000</Words>
  <Application>Microsoft Office PowerPoint</Application>
  <PresentationFormat>Широкоэкранный</PresentationFormat>
  <Paragraphs>253</Paragraphs>
  <Slides>27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27</vt:i4>
      </vt:variant>
    </vt:vector>
  </HeadingPairs>
  <TitlesOfParts>
    <vt:vector size="36" baseType="lpstr">
      <vt:lpstr>Arial</vt:lpstr>
      <vt:lpstr>Calibri</vt:lpstr>
      <vt:lpstr>Calibri Light</vt:lpstr>
      <vt:lpstr>Krona One</vt:lpstr>
      <vt:lpstr>Manrope</vt:lpstr>
      <vt:lpstr>Manrope ExtraBold</vt:lpstr>
      <vt:lpstr>Montserrat</vt:lpstr>
      <vt:lpstr>Montserrat Black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Denis Avramenko</dc:creator>
  <cp:lastModifiedBy>Denis Avramenko</cp:lastModifiedBy>
  <cp:revision>76</cp:revision>
  <dcterms:created xsi:type="dcterms:W3CDTF">2024-12-12T12:06:58Z</dcterms:created>
  <dcterms:modified xsi:type="dcterms:W3CDTF">2024-12-15T14:13:51Z</dcterms:modified>
</cp:coreProperties>
</file>